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32" r:id="rId2"/>
    <p:sldId id="331" r:id="rId3"/>
    <p:sldId id="308" r:id="rId4"/>
    <p:sldId id="302" r:id="rId5"/>
    <p:sldId id="306" r:id="rId6"/>
    <p:sldId id="307" r:id="rId7"/>
    <p:sldId id="316" r:id="rId8"/>
    <p:sldId id="314" r:id="rId9"/>
    <p:sldId id="317" r:id="rId10"/>
    <p:sldId id="330" r:id="rId11"/>
    <p:sldId id="318" r:id="rId12"/>
    <p:sldId id="319" r:id="rId13"/>
    <p:sldId id="315" r:id="rId14"/>
    <p:sldId id="313" r:id="rId15"/>
    <p:sldId id="303" r:id="rId16"/>
    <p:sldId id="320" r:id="rId17"/>
    <p:sldId id="321" r:id="rId18"/>
    <p:sldId id="322" r:id="rId19"/>
    <p:sldId id="323" r:id="rId20"/>
    <p:sldId id="310" r:id="rId21"/>
    <p:sldId id="333" r:id="rId22"/>
  </p:sldIdLst>
  <p:sldSz cx="9144000" cy="5143500" type="screen16x9"/>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37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18" autoAdjust="0"/>
    <p:restoredTop sz="94660"/>
  </p:normalViewPr>
  <p:slideViewPr>
    <p:cSldViewPr>
      <p:cViewPr>
        <p:scale>
          <a:sx n="60" d="100"/>
          <a:sy n="60" d="100"/>
        </p:scale>
        <p:origin x="-3288" y="-14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43B593-66CB-4870-91DF-49444D47A1D1}" type="datetimeFigureOut">
              <a:rPr lang="sv-SE" smtClean="0"/>
              <a:t>2015-05-13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B3DE42-C389-4974-B6DF-4F9DE7E69561}" type="slidenum">
              <a:rPr lang="sv-SE" smtClean="0"/>
              <a:t>‹#›</a:t>
            </a:fld>
            <a:endParaRPr lang="sv-SE"/>
          </a:p>
        </p:txBody>
      </p:sp>
    </p:spTree>
    <p:extLst>
      <p:ext uri="{BB962C8B-B14F-4D97-AF65-F5344CB8AC3E}">
        <p14:creationId xmlns:p14="http://schemas.microsoft.com/office/powerpoint/2010/main" val="1672148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bildnummer 3"/>
          <p:cNvSpPr>
            <a:spLocks noGrp="1"/>
          </p:cNvSpPr>
          <p:nvPr>
            <p:ph type="sldNum" sz="quarter" idx="10"/>
          </p:nvPr>
        </p:nvSpPr>
        <p:spPr/>
        <p:txBody>
          <a:bodyPr/>
          <a:lstStyle/>
          <a:p>
            <a:fld id="{7EB3DE42-C389-4974-B6DF-4F9DE7E69561}" type="slidenum">
              <a:rPr lang="sv-SE" smtClean="0"/>
              <a:t>9</a:t>
            </a:fld>
            <a:endParaRPr lang="sv-SE"/>
          </a:p>
        </p:txBody>
      </p:sp>
    </p:spTree>
    <p:extLst>
      <p:ext uri="{BB962C8B-B14F-4D97-AF65-F5344CB8AC3E}">
        <p14:creationId xmlns:p14="http://schemas.microsoft.com/office/powerpoint/2010/main" val="1787994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b="1" dirty="0" smtClean="0"/>
              <a:t>Bakgrund</a:t>
            </a:r>
          </a:p>
          <a:p>
            <a:endParaRPr lang="sv-SE" dirty="0"/>
          </a:p>
          <a:p>
            <a:r>
              <a:rPr lang="sv-SE" dirty="0" smtClean="0"/>
              <a:t>Detta album är sammanställt av de fotografier som var inramade hemma hos Ingrid och Kalle, huvudsakligen var det svartvita foton. Övriga foton kommer från de album som vi fann i vardagsrummet i bokhyllan. Enstaka bilder kommer från Pia och Anders samlingar. Nästan alla bilder är inskannade i </a:t>
            </a:r>
            <a:r>
              <a:rPr lang="sv-SE" dirty="0" err="1" smtClean="0"/>
              <a:t>tiff-format</a:t>
            </a:r>
            <a:r>
              <a:rPr lang="sv-SE" dirty="0" smtClean="0"/>
              <a:t> med 300 pixel kvalitét och sedan förbättrade och beskurna i Photoshop 10 samt lagrade som jpg-filer med storleken 400-1200 pixels bredd beroende på användningsområde, övriga är digitala. </a:t>
            </a:r>
          </a:p>
          <a:p>
            <a:endParaRPr lang="sv-SE" dirty="0"/>
          </a:p>
          <a:p>
            <a:r>
              <a:rPr lang="sv-SE" dirty="0" smtClean="0"/>
              <a:t>Själva bildspelet är gjort i </a:t>
            </a:r>
            <a:r>
              <a:rPr lang="sv-SE" dirty="0" err="1" smtClean="0"/>
              <a:t>PowerPoint</a:t>
            </a:r>
            <a:r>
              <a:rPr lang="sv-SE" dirty="0" smtClean="0"/>
              <a:t> 2010 och där har också ytterligare förbättringar gjorts av fotona. Avsikten med albumet är att rädda och dokumentera Ingrid och Kalles foton till eftervärlden, barn och barnbarn osv.. Tanken är också att var och en ska kunna göra en egen version med t. ex. utvikningar kring sin egen person eller familj. Jag och Pia har gjort så att vi dels har en variant med Pia och en med Anders innan vi träffades, sedan har vi en gemensam fram till idag, samt var sin jobbvariant. Vi har dessutom lagt samman alltihop till ”Hela historien om Anders och Pia”. Vi tror det vore en utmärkt idé att ni alla som läser detta </a:t>
            </a:r>
            <a:r>
              <a:rPr lang="sv-SE" smtClean="0"/>
              <a:t>gör sammalunda </a:t>
            </a:r>
            <a:r>
              <a:rPr lang="sv-SE" dirty="0" smtClean="0"/>
              <a:t>och låter oss andra ta del av det.</a:t>
            </a:r>
          </a:p>
          <a:p>
            <a:endParaRPr lang="sv-SE" dirty="0"/>
          </a:p>
          <a:p>
            <a:endParaRPr lang="sv-SE" b="1" dirty="0"/>
          </a:p>
          <a:p>
            <a:endParaRPr lang="sv-SE" b="1" dirty="0" smtClean="0"/>
          </a:p>
          <a:p>
            <a:endParaRPr lang="sv-SE" b="1" dirty="0"/>
          </a:p>
        </p:txBody>
      </p:sp>
      <p:sp>
        <p:nvSpPr>
          <p:cNvPr id="4" name="Platshållare för bildnummer 3"/>
          <p:cNvSpPr>
            <a:spLocks noGrp="1"/>
          </p:cNvSpPr>
          <p:nvPr>
            <p:ph type="sldNum" sz="quarter" idx="10"/>
          </p:nvPr>
        </p:nvSpPr>
        <p:spPr/>
        <p:txBody>
          <a:bodyPr/>
          <a:lstStyle/>
          <a:p>
            <a:fld id="{CB150DB3-9B51-4F67-B694-AD8B91ACC1F8}" type="slidenum">
              <a:rPr lang="sv-SE" smtClean="0">
                <a:solidFill>
                  <a:prstClr val="black"/>
                </a:solidFill>
              </a:rPr>
              <a:pPr/>
              <a:t>21</a:t>
            </a:fld>
            <a:endParaRPr lang="sv-SE">
              <a:solidFill>
                <a:prstClr val="black"/>
              </a:solidFill>
            </a:endParaRPr>
          </a:p>
        </p:txBody>
      </p:sp>
    </p:spTree>
    <p:extLst>
      <p:ext uri="{BB962C8B-B14F-4D97-AF65-F5344CB8AC3E}">
        <p14:creationId xmlns:p14="http://schemas.microsoft.com/office/powerpoint/2010/main" val="838551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597819"/>
            <a:ext cx="7772400" cy="110251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5BEF7E0-5161-4AA6-8DA3-21D06D39F37A}" type="datetimeFigureOut">
              <a:rPr lang="sv-SE" smtClean="0"/>
              <a:t>2015-05-13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2066244017"/>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5BEF7E0-5161-4AA6-8DA3-21D06D39F37A}" type="datetimeFigureOut">
              <a:rPr lang="sv-SE" smtClean="0"/>
              <a:t>2015-05-13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2302089754"/>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154781"/>
            <a:ext cx="2057400" cy="329088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154781"/>
            <a:ext cx="6019800" cy="329088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5BEF7E0-5161-4AA6-8DA3-21D06D39F37A}" type="datetimeFigureOut">
              <a:rPr lang="sv-SE" smtClean="0"/>
              <a:t>2015-05-13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11580755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5BEF7E0-5161-4AA6-8DA3-21D06D39F37A}" type="datetimeFigureOut">
              <a:rPr lang="sv-SE" smtClean="0"/>
              <a:t>2015-05-13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2342342344"/>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5BEF7E0-5161-4AA6-8DA3-21D06D39F37A}" type="datetimeFigureOut">
              <a:rPr lang="sv-SE" smtClean="0"/>
              <a:t>2015-05-13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2940049004"/>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5BEF7E0-5161-4AA6-8DA3-21D06D39F37A}" type="datetimeFigureOut">
              <a:rPr lang="sv-SE" smtClean="0"/>
              <a:t>2015-05-13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423988396"/>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05979"/>
            <a:ext cx="8229600" cy="85725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5BEF7E0-5161-4AA6-8DA3-21D06D39F37A}" type="datetimeFigureOut">
              <a:rPr lang="sv-SE" smtClean="0"/>
              <a:t>2015-05-13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1993685093"/>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5BEF7E0-5161-4AA6-8DA3-21D06D39F37A}" type="datetimeFigureOut">
              <a:rPr lang="sv-SE" smtClean="0"/>
              <a:t>2015-05-13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1254987187"/>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5BEF7E0-5161-4AA6-8DA3-21D06D39F37A}" type="datetimeFigureOut">
              <a:rPr lang="sv-SE" smtClean="0"/>
              <a:t>2015-05-13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338694412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204787"/>
            <a:ext cx="3008313" cy="871538"/>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5BEF7E0-5161-4AA6-8DA3-21D06D39F37A}" type="datetimeFigureOut">
              <a:rPr lang="sv-SE" smtClean="0"/>
              <a:t>2015-05-13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2735296893"/>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5BEF7E0-5161-4AA6-8DA3-21D06D39F37A}" type="datetimeFigureOut">
              <a:rPr lang="sv-SE" smtClean="0"/>
              <a:t>2015-05-13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8BAF9E2E-1B4C-4D88-A189-D84416707F2C}" type="slidenum">
              <a:rPr lang="sv-SE" smtClean="0"/>
              <a:t>‹#›</a:t>
            </a:fld>
            <a:endParaRPr lang="sv-SE"/>
          </a:p>
        </p:txBody>
      </p:sp>
    </p:spTree>
    <p:extLst>
      <p:ext uri="{BB962C8B-B14F-4D97-AF65-F5344CB8AC3E}">
        <p14:creationId xmlns:p14="http://schemas.microsoft.com/office/powerpoint/2010/main" val="918557012"/>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5BEF7E0-5161-4AA6-8DA3-21D06D39F37A}" type="datetimeFigureOut">
              <a:rPr lang="sv-SE" smtClean="0"/>
              <a:t>2015-05-13</a:t>
            </a:fld>
            <a:endParaRPr lang="sv-SE"/>
          </a:p>
        </p:txBody>
      </p:sp>
      <p:sp>
        <p:nvSpPr>
          <p:cNvPr id="5" name="Platshållare för sidfo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BAF9E2E-1B4C-4D88-A189-D84416707F2C}" type="slidenum">
              <a:rPr lang="sv-SE" smtClean="0"/>
              <a:t>‹#›</a:t>
            </a:fld>
            <a:endParaRPr lang="sv-SE"/>
          </a:p>
        </p:txBody>
      </p:sp>
    </p:spTree>
    <p:extLst>
      <p:ext uri="{BB962C8B-B14F-4D97-AF65-F5344CB8AC3E}">
        <p14:creationId xmlns:p14="http://schemas.microsoft.com/office/powerpoint/2010/main" val="4157894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microsoft.com/office/2007/relationships/hdphoto" Target="../media/hdphoto13.wdp"/><Relationship Id="rId7" Type="http://schemas.microsoft.com/office/2007/relationships/hdphoto" Target="../media/hdphoto15.wdp"/><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5.jpeg"/><Relationship Id="rId5" Type="http://schemas.microsoft.com/office/2007/relationships/hdphoto" Target="../media/hdphoto14.wdp"/><Relationship Id="rId4" Type="http://schemas.openxmlformats.org/officeDocument/2006/relationships/image" Target="../media/image14.jpeg"/><Relationship Id="rId9" Type="http://schemas.microsoft.com/office/2007/relationships/hdphoto" Target="../media/hdphoto16.wdp"/></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microsoft.com/office/2007/relationships/hdphoto" Target="../media/hdphoto17.wdp"/><Relationship Id="rId7" Type="http://schemas.microsoft.com/office/2007/relationships/hdphoto" Target="../media/hdphoto19.wdp"/><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19.jpeg"/><Relationship Id="rId5" Type="http://schemas.microsoft.com/office/2007/relationships/hdphoto" Target="../media/hdphoto18.wdp"/><Relationship Id="rId4" Type="http://schemas.openxmlformats.org/officeDocument/2006/relationships/image" Target="../media/image18.jpeg"/><Relationship Id="rId9" Type="http://schemas.microsoft.com/office/2007/relationships/hdphoto" Target="../media/hdphoto20.wdp"/></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1.wdp"/><Relationship Id="rId7" Type="http://schemas.microsoft.com/office/2007/relationships/hdphoto" Target="../media/hdphoto23.wdp"/><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4.jpeg"/><Relationship Id="rId5" Type="http://schemas.microsoft.com/office/2007/relationships/hdphoto" Target="../media/hdphoto22.wdp"/><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microsoft.com/office/2007/relationships/hdphoto" Target="../media/hdphoto24.wdp"/><Relationship Id="rId7" Type="http://schemas.microsoft.com/office/2007/relationships/hdphoto" Target="../media/hdphoto26.wdp"/><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jpeg"/><Relationship Id="rId5" Type="http://schemas.microsoft.com/office/2007/relationships/hdphoto" Target="../media/hdphoto25.wdp"/><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8.wdp"/><Relationship Id="rId7" Type="http://schemas.microsoft.com/office/2007/relationships/hdphoto" Target="../media/hdphoto30.wdp"/><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jpeg"/><Relationship Id="rId5" Type="http://schemas.microsoft.com/office/2007/relationships/hdphoto" Target="../media/hdphoto29.wdp"/><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3" Type="http://schemas.microsoft.com/office/2007/relationships/hdphoto" Target="../media/hdphoto31.wdp"/><Relationship Id="rId7" Type="http://schemas.microsoft.com/office/2007/relationships/hdphoto" Target="../media/hdphoto33.wdp"/><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4.jpeg"/><Relationship Id="rId5" Type="http://schemas.microsoft.com/office/2007/relationships/hdphoto" Target="../media/hdphoto32.wdp"/><Relationship Id="rId4" Type="http://schemas.openxmlformats.org/officeDocument/2006/relationships/image" Target="../media/image33.jpeg"/><Relationship Id="rId9" Type="http://schemas.microsoft.com/office/2007/relationships/hdphoto" Target="../media/hdphoto34.wdp"/></Relationships>
</file>

<file path=ppt/slides/_rels/slide18.xml.rels><?xml version="1.0" encoding="UTF-8" standalone="yes"?>
<Relationships xmlns="http://schemas.openxmlformats.org/package/2006/relationships"><Relationship Id="rId3" Type="http://schemas.microsoft.com/office/2007/relationships/hdphoto" Target="../media/hdphoto35.wdp"/><Relationship Id="rId7" Type="http://schemas.microsoft.com/office/2007/relationships/hdphoto" Target="../media/hdphoto37.wdp"/><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38.jpeg"/><Relationship Id="rId5" Type="http://schemas.microsoft.com/office/2007/relationships/hdphoto" Target="../media/hdphoto36.wdp"/><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microsoft.com/office/2007/relationships/hdphoto" Target="../media/hdphoto38.wdp"/><Relationship Id="rId7" Type="http://schemas.microsoft.com/office/2007/relationships/hdphoto" Target="../media/hdphoto40.wdp"/><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1.jpeg"/><Relationship Id="rId5" Type="http://schemas.microsoft.com/office/2007/relationships/hdphoto" Target="../media/hdphoto39.wdp"/><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41.wdp"/><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42.wdp"/></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10.jpe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Måsar vid vatten 2023-12-22(1)"/>
          <p:cNvPicPr>
            <a:picLocks noGrp="1" noChangeAspect="1"/>
          </p:cNvPicPr>
          <p:nvPr isPhoto="1"/>
        </p:nvPicPr>
        <p:blipFill>
          <a:blip r:embed="rId2" cstate="print">
            <a:lum/>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155963" y="0"/>
            <a:ext cx="9302171" cy="5232471"/>
          </a:xfrm>
          <a:prstGeom prst="rect">
            <a:avLst/>
          </a:prstGeom>
          <a:noFill/>
          <a:ln>
            <a:noFill/>
          </a:ln>
        </p:spPr>
      </p:pic>
      <p:sp>
        <p:nvSpPr>
          <p:cNvPr id="2" name="Rektangel 1"/>
          <p:cNvSpPr/>
          <p:nvPr/>
        </p:nvSpPr>
        <p:spPr>
          <a:xfrm>
            <a:off x="2339752" y="-47172"/>
            <a:ext cx="4707122" cy="923330"/>
          </a:xfrm>
          <a:prstGeom prst="rect">
            <a:avLst/>
          </a:prstGeom>
          <a:noFill/>
        </p:spPr>
        <p:txBody>
          <a:bodyPr wrap="none" lIns="91440" tIns="45720" rIns="91440" bIns="45720">
            <a:spAutoFit/>
          </a:bodyPr>
          <a:lstStyle/>
          <a:p>
            <a:pPr algn="ctr"/>
            <a:r>
              <a:rPr lang="sv-SE"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Ta mig till havet</a:t>
            </a:r>
            <a:endParaRPr lang="sv-SE"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119774358"/>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style.rotation</p:attrName>
                                        </p:attrNameLst>
                                      </p:cBhvr>
                                      <p:tavLst>
                                        <p:tav tm="0">
                                          <p:val>
                                            <p:fltVal val="90"/>
                                          </p:val>
                                        </p:tav>
                                        <p:tav tm="100000">
                                          <p:val>
                                            <p:fltVal val="0"/>
                                          </p:val>
                                        </p:tav>
                                      </p:tavLst>
                                    </p:anim>
                                    <p:animEffect transition="in" filter="fade">
                                      <p:cBhvr>
                                        <p:cTn id="10" dur="2000"/>
                                        <p:tgtEl>
                                          <p:spTgt spid="3"/>
                                        </p:tgtEl>
                                      </p:cBhvr>
                                    </p:animEffect>
                                  </p:childTnLst>
                                </p:cTn>
                              </p:par>
                            </p:childTnLst>
                          </p:cTn>
                        </p:par>
                        <p:par>
                          <p:cTn id="11" fill="hold">
                            <p:stCondLst>
                              <p:cond delay="3000"/>
                            </p:stCondLst>
                            <p:childTnLst>
                              <p:par>
                                <p:cTn id="12" presetID="31"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2000" fill="hold"/>
                                        <p:tgtEl>
                                          <p:spTgt spid="2"/>
                                        </p:tgtEl>
                                        <p:attrNameLst>
                                          <p:attrName>ppt_w</p:attrName>
                                        </p:attrNameLst>
                                      </p:cBhvr>
                                      <p:tavLst>
                                        <p:tav tm="0">
                                          <p:val>
                                            <p:fltVal val="0"/>
                                          </p:val>
                                        </p:tav>
                                        <p:tav tm="100000">
                                          <p:val>
                                            <p:strVal val="#ppt_w"/>
                                          </p:val>
                                        </p:tav>
                                      </p:tavLst>
                                    </p:anim>
                                    <p:anim calcmode="lin" valueType="num">
                                      <p:cBhvr>
                                        <p:cTn id="15" dur="2000" fill="hold"/>
                                        <p:tgtEl>
                                          <p:spTgt spid="2"/>
                                        </p:tgtEl>
                                        <p:attrNameLst>
                                          <p:attrName>ppt_h</p:attrName>
                                        </p:attrNameLst>
                                      </p:cBhvr>
                                      <p:tavLst>
                                        <p:tav tm="0">
                                          <p:val>
                                            <p:fltVal val="0"/>
                                          </p:val>
                                        </p:tav>
                                        <p:tav tm="100000">
                                          <p:val>
                                            <p:strVal val="#ppt_h"/>
                                          </p:val>
                                        </p:tav>
                                      </p:tavLst>
                                    </p:anim>
                                    <p:anim calcmode="lin" valueType="num">
                                      <p:cBhvr>
                                        <p:cTn id="16" dur="2000" fill="hold"/>
                                        <p:tgtEl>
                                          <p:spTgt spid="2"/>
                                        </p:tgtEl>
                                        <p:attrNameLst>
                                          <p:attrName>style.rotation</p:attrName>
                                        </p:attrNameLst>
                                      </p:cBhvr>
                                      <p:tavLst>
                                        <p:tav tm="0">
                                          <p:val>
                                            <p:fltVal val="90"/>
                                          </p:val>
                                        </p:tav>
                                        <p:tav tm="100000">
                                          <p:val>
                                            <p:fltVal val="0"/>
                                          </p:val>
                                        </p:tav>
                                      </p:tavLst>
                                    </p:anim>
                                    <p:animEffect transition="in" filter="fade">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colorTemperature colorTemp="3400"/>
                    </a14:imgEffect>
                    <a14:imgEffect>
                      <a14:brightnessContrast bright="40000"/>
                    </a14:imgEffect>
                  </a14:imgLayer>
                </a14:imgProps>
              </a:ext>
              <a:ext uri="{28A0092B-C50C-407E-A947-70E740481C1C}">
                <a14:useLocalDpi xmlns:a14="http://schemas.microsoft.com/office/drawing/2010/main" val="0"/>
              </a:ext>
            </a:extLst>
          </a:blip>
          <a:srcRect r="30556" b="36531"/>
          <a:stretch/>
        </p:blipFill>
        <p:spPr>
          <a:xfrm>
            <a:off x="251521" y="195487"/>
            <a:ext cx="3600400" cy="1849310"/>
          </a:xfrm>
          <a:prstGeom prst="rect">
            <a:avLst/>
          </a:prstGeom>
        </p:spPr>
      </p:pic>
      <p:pic>
        <p:nvPicPr>
          <p:cNvPr id="2" name="Bildobjekt 1"/>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colorTemperature colorTemp="4900"/>
                    </a14:imgEffect>
                  </a14:imgLayer>
                </a14:imgProps>
              </a:ext>
              <a:ext uri="{28A0092B-C50C-407E-A947-70E740481C1C}">
                <a14:useLocalDpi xmlns:a14="http://schemas.microsoft.com/office/drawing/2010/main" val="0"/>
              </a:ext>
            </a:extLst>
          </a:blip>
          <a:srcRect l="43333" t="11386" r="38611" b="56267"/>
          <a:stretch/>
        </p:blipFill>
        <p:spPr>
          <a:xfrm>
            <a:off x="999021" y="2408463"/>
            <a:ext cx="2570552" cy="2588130"/>
          </a:xfrm>
          <a:prstGeom prst="rect">
            <a:avLst/>
          </a:prstGeom>
        </p:spPr>
      </p:pic>
      <p:pic>
        <p:nvPicPr>
          <p:cNvPr id="6" name="Bildobjekt 5"/>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Effect>
                      <a14:colorTemperature colorTemp="4900"/>
                    </a14:imgEffect>
                  </a14:imgLayer>
                </a14:imgProps>
              </a:ext>
              <a:ext uri="{28A0092B-C50C-407E-A947-70E740481C1C}">
                <a14:useLocalDpi xmlns:a14="http://schemas.microsoft.com/office/drawing/2010/main" val="0"/>
              </a:ext>
            </a:extLst>
          </a:blip>
          <a:srcRect l="43858" t="35955" r="17349" b="14514"/>
          <a:stretch/>
        </p:blipFill>
        <p:spPr>
          <a:xfrm flipH="1">
            <a:off x="4142250" y="195485"/>
            <a:ext cx="4680520" cy="3361511"/>
          </a:xfrm>
          <a:prstGeom prst="rect">
            <a:avLst/>
          </a:prstGeom>
        </p:spPr>
      </p:pic>
      <p:pic>
        <p:nvPicPr>
          <p:cNvPr id="7" name="Bildobjekt 6"/>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4800"/>
                    </a14:imgEffect>
                  </a14:imgLayer>
                </a14:imgProps>
              </a:ext>
              <a:ext uri="{28A0092B-C50C-407E-A947-70E740481C1C}">
                <a14:useLocalDpi xmlns:a14="http://schemas.microsoft.com/office/drawing/2010/main" val="0"/>
              </a:ext>
            </a:extLst>
          </a:blip>
          <a:srcRect l="39037" t="16050" r="9445" b="55802"/>
          <a:stretch/>
        </p:blipFill>
        <p:spPr>
          <a:xfrm>
            <a:off x="4111943" y="3681090"/>
            <a:ext cx="4564513" cy="1402833"/>
          </a:xfrm>
          <a:prstGeom prst="rect">
            <a:avLst/>
          </a:prstGeom>
        </p:spPr>
      </p:pic>
    </p:spTree>
    <p:extLst>
      <p:ext uri="{BB962C8B-B14F-4D97-AF65-F5344CB8AC3E}">
        <p14:creationId xmlns:p14="http://schemas.microsoft.com/office/powerpoint/2010/main" val="1395603813"/>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2000" fill="hold"/>
                                        <p:tgtEl>
                                          <p:spTgt spid="2"/>
                                        </p:tgtEl>
                                        <p:attrNameLst>
                                          <p:attrName>ppt_w</p:attrName>
                                        </p:attrNameLst>
                                      </p:cBhvr>
                                      <p:tavLst>
                                        <p:tav tm="0">
                                          <p:val>
                                            <p:fltVal val="0"/>
                                          </p:val>
                                        </p:tav>
                                        <p:tav tm="100000">
                                          <p:val>
                                            <p:strVal val="#ppt_w"/>
                                          </p:val>
                                        </p:tav>
                                      </p:tavLst>
                                    </p:anim>
                                    <p:anim calcmode="lin" valueType="num">
                                      <p:cBhvr>
                                        <p:cTn id="15" dur="2000" fill="hold"/>
                                        <p:tgtEl>
                                          <p:spTgt spid="2"/>
                                        </p:tgtEl>
                                        <p:attrNameLst>
                                          <p:attrName>ppt_h</p:attrName>
                                        </p:attrNameLst>
                                      </p:cBhvr>
                                      <p:tavLst>
                                        <p:tav tm="0">
                                          <p:val>
                                            <p:fltVal val="0"/>
                                          </p:val>
                                        </p:tav>
                                        <p:tav tm="100000">
                                          <p:val>
                                            <p:strVal val="#ppt_h"/>
                                          </p:val>
                                        </p:tav>
                                      </p:tavLst>
                                    </p:anim>
                                    <p:anim calcmode="lin" valueType="num">
                                      <p:cBhvr>
                                        <p:cTn id="16" dur="2000" fill="hold"/>
                                        <p:tgtEl>
                                          <p:spTgt spid="2"/>
                                        </p:tgtEl>
                                        <p:attrNameLst>
                                          <p:attrName>style.rotation</p:attrName>
                                        </p:attrNameLst>
                                      </p:cBhvr>
                                      <p:tavLst>
                                        <p:tav tm="0">
                                          <p:val>
                                            <p:fltVal val="90"/>
                                          </p:val>
                                        </p:tav>
                                        <p:tav tm="100000">
                                          <p:val>
                                            <p:fltVal val="0"/>
                                          </p:val>
                                        </p:tav>
                                      </p:tavLst>
                                    </p:anim>
                                    <p:animEffect transition="in" filter="fade">
                                      <p:cBhvr>
                                        <p:cTn id="17" dur="2000"/>
                                        <p:tgtEl>
                                          <p:spTgt spid="2"/>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2000" fill="hold"/>
                                        <p:tgtEl>
                                          <p:spTgt spid="6"/>
                                        </p:tgtEl>
                                        <p:attrNameLst>
                                          <p:attrName>ppt_w</p:attrName>
                                        </p:attrNameLst>
                                      </p:cBhvr>
                                      <p:tavLst>
                                        <p:tav tm="0">
                                          <p:val>
                                            <p:fltVal val="0"/>
                                          </p:val>
                                        </p:tav>
                                        <p:tav tm="100000">
                                          <p:val>
                                            <p:strVal val="#ppt_w"/>
                                          </p:val>
                                        </p:tav>
                                      </p:tavLst>
                                    </p:anim>
                                    <p:anim calcmode="lin" valueType="num">
                                      <p:cBhvr>
                                        <p:cTn id="22" dur="2000" fill="hold"/>
                                        <p:tgtEl>
                                          <p:spTgt spid="6"/>
                                        </p:tgtEl>
                                        <p:attrNameLst>
                                          <p:attrName>ppt_h</p:attrName>
                                        </p:attrNameLst>
                                      </p:cBhvr>
                                      <p:tavLst>
                                        <p:tav tm="0">
                                          <p:val>
                                            <p:fltVal val="0"/>
                                          </p:val>
                                        </p:tav>
                                        <p:tav tm="100000">
                                          <p:val>
                                            <p:strVal val="#ppt_h"/>
                                          </p:val>
                                        </p:tav>
                                      </p:tavLst>
                                    </p:anim>
                                    <p:anim calcmode="lin" valueType="num">
                                      <p:cBhvr>
                                        <p:cTn id="23" dur="2000" fill="hold"/>
                                        <p:tgtEl>
                                          <p:spTgt spid="6"/>
                                        </p:tgtEl>
                                        <p:attrNameLst>
                                          <p:attrName>style.rotation</p:attrName>
                                        </p:attrNameLst>
                                      </p:cBhvr>
                                      <p:tavLst>
                                        <p:tav tm="0">
                                          <p:val>
                                            <p:fltVal val="90"/>
                                          </p:val>
                                        </p:tav>
                                        <p:tav tm="100000">
                                          <p:val>
                                            <p:fltVal val="0"/>
                                          </p:val>
                                        </p:tav>
                                      </p:tavLst>
                                    </p:anim>
                                    <p:animEffect transition="in" filter="fade">
                                      <p:cBhvr>
                                        <p:cTn id="24" dur="2000"/>
                                        <p:tgtEl>
                                          <p:spTgt spid="6"/>
                                        </p:tgtEl>
                                      </p:cBhvr>
                                    </p:animEffect>
                                  </p:childTnLst>
                                </p:cTn>
                              </p:par>
                            </p:childTnLst>
                          </p:cTn>
                        </p:par>
                        <p:par>
                          <p:cTn id="25" fill="hold">
                            <p:stCondLst>
                              <p:cond delay="6000"/>
                            </p:stCondLst>
                            <p:childTnLst>
                              <p:par>
                                <p:cTn id="26" presetID="31"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2000" fill="hold"/>
                                        <p:tgtEl>
                                          <p:spTgt spid="7"/>
                                        </p:tgtEl>
                                        <p:attrNameLst>
                                          <p:attrName>ppt_w</p:attrName>
                                        </p:attrNameLst>
                                      </p:cBhvr>
                                      <p:tavLst>
                                        <p:tav tm="0">
                                          <p:val>
                                            <p:fltVal val="0"/>
                                          </p:val>
                                        </p:tav>
                                        <p:tav tm="100000">
                                          <p:val>
                                            <p:strVal val="#ppt_w"/>
                                          </p:val>
                                        </p:tav>
                                      </p:tavLst>
                                    </p:anim>
                                    <p:anim calcmode="lin" valueType="num">
                                      <p:cBhvr>
                                        <p:cTn id="29" dur="2000" fill="hold"/>
                                        <p:tgtEl>
                                          <p:spTgt spid="7"/>
                                        </p:tgtEl>
                                        <p:attrNameLst>
                                          <p:attrName>ppt_h</p:attrName>
                                        </p:attrNameLst>
                                      </p:cBhvr>
                                      <p:tavLst>
                                        <p:tav tm="0">
                                          <p:val>
                                            <p:fltVal val="0"/>
                                          </p:val>
                                        </p:tav>
                                        <p:tav tm="100000">
                                          <p:val>
                                            <p:strVal val="#ppt_h"/>
                                          </p:val>
                                        </p:tav>
                                      </p:tavLst>
                                    </p:anim>
                                    <p:anim calcmode="lin" valueType="num">
                                      <p:cBhvr>
                                        <p:cTn id="30" dur="2000" fill="hold"/>
                                        <p:tgtEl>
                                          <p:spTgt spid="7"/>
                                        </p:tgtEl>
                                        <p:attrNameLst>
                                          <p:attrName>style.rotation</p:attrName>
                                        </p:attrNameLst>
                                      </p:cBhvr>
                                      <p:tavLst>
                                        <p:tav tm="0">
                                          <p:val>
                                            <p:fltVal val="90"/>
                                          </p:val>
                                        </p:tav>
                                        <p:tav tm="100000">
                                          <p:val>
                                            <p:fltVal val="0"/>
                                          </p:val>
                                        </p:tav>
                                      </p:tavLst>
                                    </p:anim>
                                    <p:animEffect transition="in" filter="fade">
                                      <p:cBhvr>
                                        <p:cTn id="3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7118" t="32755" r="32168" b="23554"/>
          <a:stretch/>
        </p:blipFill>
        <p:spPr>
          <a:xfrm>
            <a:off x="251520" y="3151160"/>
            <a:ext cx="3672408" cy="1778047"/>
          </a:xfrm>
          <a:prstGeom prst="rect">
            <a:avLst/>
          </a:prstGeom>
        </p:spPr>
      </p:pic>
      <p:pic>
        <p:nvPicPr>
          <p:cNvPr id="4" name="Bildobjekt 3"/>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8501" t="11319" r="839" b="14079"/>
          <a:stretch/>
        </p:blipFill>
        <p:spPr>
          <a:xfrm>
            <a:off x="4788024" y="106415"/>
            <a:ext cx="4175208" cy="2885775"/>
          </a:xfrm>
          <a:prstGeom prst="rect">
            <a:avLst/>
          </a:prstGeom>
        </p:spPr>
      </p:pic>
      <p:pic>
        <p:nvPicPr>
          <p:cNvPr id="7" name="Bildobjekt 6"/>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Effect>
                      <a14:colorTemperature colorTemp="7400"/>
                    </a14:imgEffect>
                    <a14:imgEffect>
                      <a14:saturation sat="104000"/>
                    </a14:imgEffect>
                  </a14:imgLayer>
                </a14:imgProps>
              </a:ext>
              <a:ext uri="{28A0092B-C50C-407E-A947-70E740481C1C}">
                <a14:useLocalDpi xmlns:a14="http://schemas.microsoft.com/office/drawing/2010/main" val="0"/>
              </a:ext>
            </a:extLst>
          </a:blip>
          <a:srcRect l="23161" t="13457"/>
          <a:stretch/>
        </p:blipFill>
        <p:spPr>
          <a:xfrm>
            <a:off x="143782" y="106416"/>
            <a:ext cx="4556231" cy="2886538"/>
          </a:xfrm>
          <a:prstGeom prst="rect">
            <a:avLst/>
          </a:prstGeom>
        </p:spPr>
      </p:pic>
      <p:pic>
        <p:nvPicPr>
          <p:cNvPr id="2" name="Bildobjekt 1"/>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31000"/>
                    </a14:imgEffect>
                  </a14:imgLayer>
                </a14:imgProps>
              </a:ext>
              <a:ext uri="{28A0092B-C50C-407E-A947-70E740481C1C}">
                <a14:useLocalDpi xmlns:a14="http://schemas.microsoft.com/office/drawing/2010/main" val="0"/>
              </a:ext>
            </a:extLst>
          </a:blip>
          <a:srcRect l="35482" t="45351" r="39722" b="35803"/>
          <a:stretch/>
        </p:blipFill>
        <p:spPr>
          <a:xfrm>
            <a:off x="4591653" y="3151160"/>
            <a:ext cx="4371579" cy="1868862"/>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style.rotation</p:attrName>
                                        </p:attrNameLst>
                                      </p:cBhvr>
                                      <p:tavLst>
                                        <p:tav tm="0">
                                          <p:val>
                                            <p:fltVal val="90"/>
                                          </p:val>
                                        </p:tav>
                                        <p:tav tm="100000">
                                          <p:val>
                                            <p:fltVal val="0"/>
                                          </p:val>
                                        </p:tav>
                                      </p:tavLst>
                                    </p:anim>
                                    <p:animEffect transition="in" filter="fade">
                                      <p:cBhvr>
                                        <p:cTn id="10" dur="2000"/>
                                        <p:tgtEl>
                                          <p:spTgt spid="7"/>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style.rotation</p:attrName>
                                        </p:attrNameLst>
                                      </p:cBhvr>
                                      <p:tavLst>
                                        <p:tav tm="0">
                                          <p:val>
                                            <p:fltVal val="90"/>
                                          </p:val>
                                        </p:tav>
                                        <p:tav tm="100000">
                                          <p:val>
                                            <p:fltVal val="0"/>
                                          </p:val>
                                        </p:tav>
                                      </p:tavLst>
                                    </p:anim>
                                    <p:animEffect transition="in" filter="fade">
                                      <p:cBhvr>
                                        <p:cTn id="17" dur="2000"/>
                                        <p:tgtEl>
                                          <p:spTgt spid="4"/>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2000" fill="hold"/>
                                        <p:tgtEl>
                                          <p:spTgt spid="3"/>
                                        </p:tgtEl>
                                        <p:attrNameLst>
                                          <p:attrName>ppt_w</p:attrName>
                                        </p:attrNameLst>
                                      </p:cBhvr>
                                      <p:tavLst>
                                        <p:tav tm="0">
                                          <p:val>
                                            <p:fltVal val="0"/>
                                          </p:val>
                                        </p:tav>
                                        <p:tav tm="100000">
                                          <p:val>
                                            <p:strVal val="#ppt_w"/>
                                          </p:val>
                                        </p:tav>
                                      </p:tavLst>
                                    </p:anim>
                                    <p:anim calcmode="lin" valueType="num">
                                      <p:cBhvr>
                                        <p:cTn id="22" dur="2000" fill="hold"/>
                                        <p:tgtEl>
                                          <p:spTgt spid="3"/>
                                        </p:tgtEl>
                                        <p:attrNameLst>
                                          <p:attrName>ppt_h</p:attrName>
                                        </p:attrNameLst>
                                      </p:cBhvr>
                                      <p:tavLst>
                                        <p:tav tm="0">
                                          <p:val>
                                            <p:fltVal val="0"/>
                                          </p:val>
                                        </p:tav>
                                        <p:tav tm="100000">
                                          <p:val>
                                            <p:strVal val="#ppt_h"/>
                                          </p:val>
                                        </p:tav>
                                      </p:tavLst>
                                    </p:anim>
                                    <p:anim calcmode="lin" valueType="num">
                                      <p:cBhvr>
                                        <p:cTn id="23" dur="2000" fill="hold"/>
                                        <p:tgtEl>
                                          <p:spTgt spid="3"/>
                                        </p:tgtEl>
                                        <p:attrNameLst>
                                          <p:attrName>style.rotation</p:attrName>
                                        </p:attrNameLst>
                                      </p:cBhvr>
                                      <p:tavLst>
                                        <p:tav tm="0">
                                          <p:val>
                                            <p:fltVal val="90"/>
                                          </p:val>
                                        </p:tav>
                                        <p:tav tm="100000">
                                          <p:val>
                                            <p:fltVal val="0"/>
                                          </p:val>
                                        </p:tav>
                                      </p:tavLst>
                                    </p:anim>
                                    <p:animEffect transition="in" filter="fade">
                                      <p:cBhvr>
                                        <p:cTn id="24" dur="2000"/>
                                        <p:tgtEl>
                                          <p:spTgt spid="3"/>
                                        </p:tgtEl>
                                      </p:cBhvr>
                                    </p:animEffect>
                                  </p:childTnLst>
                                </p:cTn>
                              </p:par>
                            </p:childTnLst>
                          </p:cTn>
                        </p:par>
                        <p:par>
                          <p:cTn id="25" fill="hold">
                            <p:stCondLst>
                              <p:cond delay="6000"/>
                            </p:stCondLst>
                            <p:childTnLst>
                              <p:par>
                                <p:cTn id="26" presetID="31"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2000" fill="hold"/>
                                        <p:tgtEl>
                                          <p:spTgt spid="2"/>
                                        </p:tgtEl>
                                        <p:attrNameLst>
                                          <p:attrName>ppt_w</p:attrName>
                                        </p:attrNameLst>
                                      </p:cBhvr>
                                      <p:tavLst>
                                        <p:tav tm="0">
                                          <p:val>
                                            <p:fltVal val="0"/>
                                          </p:val>
                                        </p:tav>
                                        <p:tav tm="100000">
                                          <p:val>
                                            <p:strVal val="#ppt_w"/>
                                          </p:val>
                                        </p:tav>
                                      </p:tavLst>
                                    </p:anim>
                                    <p:anim calcmode="lin" valueType="num">
                                      <p:cBhvr>
                                        <p:cTn id="29" dur="2000" fill="hold"/>
                                        <p:tgtEl>
                                          <p:spTgt spid="2"/>
                                        </p:tgtEl>
                                        <p:attrNameLst>
                                          <p:attrName>ppt_h</p:attrName>
                                        </p:attrNameLst>
                                      </p:cBhvr>
                                      <p:tavLst>
                                        <p:tav tm="0">
                                          <p:val>
                                            <p:fltVal val="0"/>
                                          </p:val>
                                        </p:tav>
                                        <p:tav tm="100000">
                                          <p:val>
                                            <p:strVal val="#ppt_h"/>
                                          </p:val>
                                        </p:tav>
                                      </p:tavLst>
                                    </p:anim>
                                    <p:anim calcmode="lin" valueType="num">
                                      <p:cBhvr>
                                        <p:cTn id="30" dur="2000" fill="hold"/>
                                        <p:tgtEl>
                                          <p:spTgt spid="2"/>
                                        </p:tgtEl>
                                        <p:attrNameLst>
                                          <p:attrName>style.rotation</p:attrName>
                                        </p:attrNameLst>
                                      </p:cBhvr>
                                      <p:tavLst>
                                        <p:tav tm="0">
                                          <p:val>
                                            <p:fltVal val="90"/>
                                          </p:val>
                                        </p:tav>
                                        <p:tav tm="100000">
                                          <p:val>
                                            <p:fltVal val="0"/>
                                          </p:val>
                                        </p:tav>
                                      </p:tavLst>
                                    </p:anim>
                                    <p:animEffect transition="in" filter="fade">
                                      <p:cBhvr>
                                        <p:cTn id="3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44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72052" y="2677202"/>
            <a:ext cx="4015972" cy="2258984"/>
          </a:xfrm>
          <a:prstGeom prst="rect">
            <a:avLst/>
          </a:prstGeom>
        </p:spPr>
      </p:pic>
      <p:pic>
        <p:nvPicPr>
          <p:cNvPr id="5" name="Bildobjekt 4"/>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r="21153"/>
          <a:stretch/>
        </p:blipFill>
        <p:spPr>
          <a:xfrm rot="5400000">
            <a:off x="4883706" y="707579"/>
            <a:ext cx="4849196" cy="3456384"/>
          </a:xfrm>
          <a:prstGeom prst="rect">
            <a:avLst/>
          </a:prstGeom>
        </p:spPr>
      </p:pic>
      <p:pic>
        <p:nvPicPr>
          <p:cNvPr id="6" name="Bildobjekt 5"/>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Effect>
                      <a14:colorTemperature colorTemp="6100"/>
                    </a14:imgEffect>
                    <a14:imgEffect>
                      <a14:saturation sat="124000"/>
                    </a14:imgEffect>
                  </a14:imgLayer>
                </a14:imgProps>
              </a:ext>
              <a:ext uri="{28A0092B-C50C-407E-A947-70E740481C1C}">
                <a14:useLocalDpi xmlns:a14="http://schemas.microsoft.com/office/drawing/2010/main" val="0"/>
              </a:ext>
            </a:extLst>
          </a:blip>
          <a:srcRect t="13494"/>
          <a:stretch/>
        </p:blipFill>
        <p:spPr>
          <a:xfrm>
            <a:off x="168400" y="60048"/>
            <a:ext cx="5051671" cy="2455943"/>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 calcmode="lin" valueType="num">
                                      <p:cBhvr>
                                        <p:cTn id="9" dur="2000" fill="hold"/>
                                        <p:tgtEl>
                                          <p:spTgt spid="6"/>
                                        </p:tgtEl>
                                        <p:attrNameLst>
                                          <p:attrName>style.rotation</p:attrName>
                                        </p:attrNameLst>
                                      </p:cBhvr>
                                      <p:tavLst>
                                        <p:tav tm="0">
                                          <p:val>
                                            <p:fltVal val="90"/>
                                          </p:val>
                                        </p:tav>
                                        <p:tav tm="100000">
                                          <p:val>
                                            <p:fltVal val="0"/>
                                          </p:val>
                                        </p:tav>
                                      </p:tavLst>
                                    </p:anim>
                                    <p:animEffect transition="in" filter="fade">
                                      <p:cBhvr>
                                        <p:cTn id="10" dur="2000"/>
                                        <p:tgtEl>
                                          <p:spTgt spid="6"/>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style.rotation</p:attrName>
                                        </p:attrNameLst>
                                      </p:cBhvr>
                                      <p:tavLst>
                                        <p:tav tm="0">
                                          <p:val>
                                            <p:fltVal val="90"/>
                                          </p:val>
                                        </p:tav>
                                        <p:tav tm="100000">
                                          <p:val>
                                            <p:fltVal val="0"/>
                                          </p:val>
                                        </p:tav>
                                      </p:tavLst>
                                    </p:anim>
                                    <p:animEffect transition="in" filter="fade">
                                      <p:cBhvr>
                                        <p:cTn id="17" dur="2000"/>
                                        <p:tgtEl>
                                          <p:spTgt spid="5"/>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fltVal val="0"/>
                                          </p:val>
                                        </p:tav>
                                        <p:tav tm="100000">
                                          <p:val>
                                            <p:strVal val="#ppt_w"/>
                                          </p:val>
                                        </p:tav>
                                      </p:tavLst>
                                    </p:anim>
                                    <p:anim calcmode="lin" valueType="num">
                                      <p:cBhvr>
                                        <p:cTn id="22" dur="2000" fill="hold"/>
                                        <p:tgtEl>
                                          <p:spTgt spid="4"/>
                                        </p:tgtEl>
                                        <p:attrNameLst>
                                          <p:attrName>ppt_h</p:attrName>
                                        </p:attrNameLst>
                                      </p:cBhvr>
                                      <p:tavLst>
                                        <p:tav tm="0">
                                          <p:val>
                                            <p:fltVal val="0"/>
                                          </p:val>
                                        </p:tav>
                                        <p:tav tm="100000">
                                          <p:val>
                                            <p:strVal val="#ppt_h"/>
                                          </p:val>
                                        </p:tav>
                                      </p:tavLst>
                                    </p:anim>
                                    <p:anim calcmode="lin" valueType="num">
                                      <p:cBhvr>
                                        <p:cTn id="23" dur="2000" fill="hold"/>
                                        <p:tgtEl>
                                          <p:spTgt spid="4"/>
                                        </p:tgtEl>
                                        <p:attrNameLst>
                                          <p:attrName>style.rotation</p:attrName>
                                        </p:attrNameLst>
                                      </p:cBhvr>
                                      <p:tavLst>
                                        <p:tav tm="0">
                                          <p:val>
                                            <p:fltVal val="90"/>
                                          </p:val>
                                        </p:tav>
                                        <p:tav tm="100000">
                                          <p:val>
                                            <p:fltVal val="0"/>
                                          </p:val>
                                        </p:tav>
                                      </p:tavLst>
                                    </p:anim>
                                    <p:animEffect transition="in" filter="fade">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colorTemperature colorTemp="9300"/>
                    </a14:imgEffect>
                    <a14:imgEffect>
                      <a14:saturation sat="118000"/>
                    </a14:imgEffect>
                  </a14:imgLayer>
                </a14:imgProps>
              </a:ext>
              <a:ext uri="{28A0092B-C50C-407E-A947-70E740481C1C}">
                <a14:useLocalDpi xmlns:a14="http://schemas.microsoft.com/office/drawing/2010/main" val="0"/>
              </a:ext>
            </a:extLst>
          </a:blip>
          <a:srcRect t="7416"/>
          <a:stretch/>
        </p:blipFill>
        <p:spPr>
          <a:xfrm>
            <a:off x="403298" y="2783191"/>
            <a:ext cx="3969459" cy="2065407"/>
          </a:xfrm>
          <a:prstGeom prst="rect">
            <a:avLst/>
          </a:prstGeom>
        </p:spPr>
      </p:pic>
      <p:pic>
        <p:nvPicPr>
          <p:cNvPr id="4" name="Bildobjekt 3"/>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p:blipFill>
        <p:spPr>
          <a:xfrm>
            <a:off x="107504" y="112074"/>
            <a:ext cx="4372757" cy="2459676"/>
          </a:xfrm>
          <a:prstGeom prst="rect">
            <a:avLst/>
          </a:prstGeom>
        </p:spPr>
      </p:pic>
      <p:pic>
        <p:nvPicPr>
          <p:cNvPr id="5" name="Bildobjekt 4"/>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Effect>
                      <a14:colorTemperature colorTemp="8000"/>
                    </a14:imgEffect>
                    <a14:imgEffect>
                      <a14:saturation sat="120000"/>
                    </a14:imgEffect>
                  </a14:imgLayer>
                </a14:imgProps>
              </a:ext>
              <a:ext uri="{28A0092B-C50C-407E-A947-70E740481C1C}">
                <a14:useLocalDpi xmlns:a14="http://schemas.microsoft.com/office/drawing/2010/main" val="0"/>
              </a:ext>
            </a:extLst>
          </a:blip>
          <a:srcRect l="50000"/>
          <a:stretch/>
        </p:blipFill>
        <p:spPr>
          <a:xfrm>
            <a:off x="4932040" y="366799"/>
            <a:ext cx="3824754" cy="4299023"/>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style.rotation</p:attrName>
                                        </p:attrNameLst>
                                      </p:cBhvr>
                                      <p:tavLst>
                                        <p:tav tm="0">
                                          <p:val>
                                            <p:fltVal val="90"/>
                                          </p:val>
                                        </p:tav>
                                        <p:tav tm="100000">
                                          <p:val>
                                            <p:fltVal val="0"/>
                                          </p:val>
                                        </p:tav>
                                      </p:tavLst>
                                    </p:anim>
                                    <p:animEffect transition="in" filter="fade">
                                      <p:cBhvr>
                                        <p:cTn id="17" dur="2000"/>
                                        <p:tgtEl>
                                          <p:spTgt spid="5"/>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2000" fill="hold"/>
                                        <p:tgtEl>
                                          <p:spTgt spid="3"/>
                                        </p:tgtEl>
                                        <p:attrNameLst>
                                          <p:attrName>ppt_w</p:attrName>
                                        </p:attrNameLst>
                                      </p:cBhvr>
                                      <p:tavLst>
                                        <p:tav tm="0">
                                          <p:val>
                                            <p:fltVal val="0"/>
                                          </p:val>
                                        </p:tav>
                                        <p:tav tm="100000">
                                          <p:val>
                                            <p:strVal val="#ppt_w"/>
                                          </p:val>
                                        </p:tav>
                                      </p:tavLst>
                                    </p:anim>
                                    <p:anim calcmode="lin" valueType="num">
                                      <p:cBhvr>
                                        <p:cTn id="22" dur="2000" fill="hold"/>
                                        <p:tgtEl>
                                          <p:spTgt spid="3"/>
                                        </p:tgtEl>
                                        <p:attrNameLst>
                                          <p:attrName>ppt_h</p:attrName>
                                        </p:attrNameLst>
                                      </p:cBhvr>
                                      <p:tavLst>
                                        <p:tav tm="0">
                                          <p:val>
                                            <p:fltVal val="0"/>
                                          </p:val>
                                        </p:tav>
                                        <p:tav tm="100000">
                                          <p:val>
                                            <p:strVal val="#ppt_h"/>
                                          </p:val>
                                        </p:tav>
                                      </p:tavLst>
                                    </p:anim>
                                    <p:anim calcmode="lin" valueType="num">
                                      <p:cBhvr>
                                        <p:cTn id="23" dur="2000" fill="hold"/>
                                        <p:tgtEl>
                                          <p:spTgt spid="3"/>
                                        </p:tgtEl>
                                        <p:attrNameLst>
                                          <p:attrName>style.rotation</p:attrName>
                                        </p:attrNameLst>
                                      </p:cBhvr>
                                      <p:tavLst>
                                        <p:tav tm="0">
                                          <p:val>
                                            <p:fltVal val="90"/>
                                          </p:val>
                                        </p:tav>
                                        <p:tav tm="100000">
                                          <p:val>
                                            <p:fltVal val="0"/>
                                          </p:val>
                                        </p:tav>
                                      </p:tavLst>
                                    </p:anim>
                                    <p:animEffect transition="in" filter="fade">
                                      <p:cBhvr>
                                        <p:cTn id="2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52536" y="-236561"/>
            <a:ext cx="9564555" cy="5380062"/>
          </a:xfrm>
          <a:prstGeom prst="rect">
            <a:avLst/>
          </a:prstGeom>
        </p:spPr>
      </p:pic>
    </p:spTree>
    <p:extLst>
      <p:ext uri="{BB962C8B-B14F-4D97-AF65-F5344CB8AC3E}">
        <p14:creationId xmlns:p14="http://schemas.microsoft.com/office/powerpoint/2010/main" val="300400956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5400000">
            <a:off x="-688079" y="1195747"/>
            <a:ext cx="4948014" cy="2780784"/>
          </a:xfrm>
          <a:prstGeom prst="rect">
            <a:avLst/>
          </a:prstGeom>
        </p:spPr>
      </p:pic>
      <p:pic>
        <p:nvPicPr>
          <p:cNvPr id="4" name="Bildobjekt 3"/>
          <p:cNvPicPr>
            <a:picLocks noChangeAspect="1"/>
          </p:cNvPicPr>
          <p:nvPr/>
        </p:nvPicPr>
        <p:blipFill>
          <a:blip r:embed="rId4" cstate="print">
            <a:extLst>
              <a:ext uri="{BEBA8EAE-BF5A-486C-A8C5-ECC9F3942E4B}">
                <a14:imgProps xmlns:a14="http://schemas.microsoft.com/office/drawing/2010/main">
                  <a14:imgLayer r:embed="rId5">
                    <a14:imgEffect>
                      <a14:sharpenSoften amount="39000"/>
                    </a14:imgEffect>
                    <a14:imgEffect>
                      <a14:colorTemperature colorTemp="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491880" y="112132"/>
            <a:ext cx="5442080" cy="3061170"/>
          </a:xfrm>
          <a:prstGeom prst="rect">
            <a:avLst/>
          </a:prstGeom>
        </p:spPr>
      </p:pic>
      <p:pic>
        <p:nvPicPr>
          <p:cNvPr id="5" name="Bildobjekt 4"/>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t="8957" b="15808"/>
          <a:stretch/>
        </p:blipFill>
        <p:spPr>
          <a:xfrm>
            <a:off x="4088910" y="3279403"/>
            <a:ext cx="4247615" cy="1797596"/>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style.rotation</p:attrName>
                                        </p:attrNameLst>
                                      </p:cBhvr>
                                      <p:tavLst>
                                        <p:tav tm="0">
                                          <p:val>
                                            <p:fltVal val="90"/>
                                          </p:val>
                                        </p:tav>
                                        <p:tav tm="100000">
                                          <p:val>
                                            <p:fltVal val="0"/>
                                          </p:val>
                                        </p:tav>
                                      </p:tavLst>
                                    </p:anim>
                                    <p:animEffect transition="in" filter="fade">
                                      <p:cBhvr>
                                        <p:cTn id="17" dur="2000"/>
                                        <p:tgtEl>
                                          <p:spTgt spid="4"/>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 calcmode="lin" valueType="num">
                                      <p:cBhvr>
                                        <p:cTn id="23" dur="2000" fill="hold"/>
                                        <p:tgtEl>
                                          <p:spTgt spid="5"/>
                                        </p:tgtEl>
                                        <p:attrNameLst>
                                          <p:attrName>style.rotation</p:attrName>
                                        </p:attrNameLst>
                                      </p:cBhvr>
                                      <p:tavLst>
                                        <p:tav tm="0">
                                          <p:val>
                                            <p:fltVal val="90"/>
                                          </p:val>
                                        </p:tav>
                                        <p:tav tm="100000">
                                          <p:val>
                                            <p:fltVal val="0"/>
                                          </p:val>
                                        </p:tav>
                                      </p:tavLst>
                                    </p:anim>
                                    <p:animEffect transition="in" filter="fade">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323528" y="2787774"/>
            <a:ext cx="4032448" cy="2268253"/>
          </a:xfrm>
          <a:prstGeom prst="rect">
            <a:avLst/>
          </a:prstGeom>
        </p:spPr>
      </p:pic>
      <p:pic>
        <p:nvPicPr>
          <p:cNvPr id="4" name="Bildobjekt 3"/>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50000" y="163019"/>
            <a:ext cx="4422000" cy="2487375"/>
          </a:xfrm>
          <a:prstGeom prst="rect">
            <a:avLst/>
          </a:prstGeom>
        </p:spPr>
      </p:pic>
      <p:pic>
        <p:nvPicPr>
          <p:cNvPr id="5" name="Bildobjekt 4"/>
          <p:cNvPicPr>
            <a:picLocks noChangeAspect="1"/>
          </p:cNvPicPr>
          <p:nvPr/>
        </p:nvPicPr>
        <p:blipFill>
          <a:blip r:embed="rId6" cstate="print">
            <a:extLst>
              <a:ext uri="{BEBA8EAE-BF5A-486C-A8C5-ECC9F3942E4B}">
                <a14:imgProps xmlns:a14="http://schemas.microsoft.com/office/drawing/2010/main">
                  <a14:imgLayer r:embed="rId7">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009557" y="2658863"/>
            <a:ext cx="3909942" cy="2199343"/>
          </a:xfrm>
          <a:prstGeom prst="rect">
            <a:avLst/>
          </a:prstGeom>
        </p:spPr>
      </p:pic>
      <p:pic>
        <p:nvPicPr>
          <p:cNvPr id="6" name="Bildobjekt 5"/>
          <p:cNvPicPr>
            <a:picLocks noChangeAspect="1"/>
          </p:cNvPicPr>
          <p:nvPr/>
        </p:nvPicPr>
        <p:blipFill>
          <a:blip r:embed="rId8" cstate="print">
            <a:extLst>
              <a:ext uri="{BEBA8EAE-BF5A-486C-A8C5-ECC9F3942E4B}">
                <a14:imgProps xmlns:a14="http://schemas.microsoft.com/office/drawing/2010/main">
                  <a14:imgLayer r:embed="rId9">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009557" y="267494"/>
            <a:ext cx="3840427" cy="2160240"/>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 calcmode="lin" valueType="num">
                                      <p:cBhvr>
                                        <p:cTn id="9" dur="15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5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500"/>
                            </p:stCondLst>
                            <p:childTnLst>
                              <p:par>
                                <p:cTn id="12" presetID="15"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500" fill="hold"/>
                                        <p:tgtEl>
                                          <p:spTgt spid="6"/>
                                        </p:tgtEl>
                                        <p:attrNameLst>
                                          <p:attrName>ppt_w</p:attrName>
                                        </p:attrNameLst>
                                      </p:cBhvr>
                                      <p:tavLst>
                                        <p:tav tm="0">
                                          <p:val>
                                            <p:fltVal val="0"/>
                                          </p:val>
                                        </p:tav>
                                        <p:tav tm="100000">
                                          <p:val>
                                            <p:strVal val="#ppt_w"/>
                                          </p:val>
                                        </p:tav>
                                      </p:tavLst>
                                    </p:anim>
                                    <p:anim calcmode="lin" valueType="num">
                                      <p:cBhvr>
                                        <p:cTn id="15" dur="1500" fill="hold"/>
                                        <p:tgtEl>
                                          <p:spTgt spid="6"/>
                                        </p:tgtEl>
                                        <p:attrNameLst>
                                          <p:attrName>ppt_h</p:attrName>
                                        </p:attrNameLst>
                                      </p:cBhvr>
                                      <p:tavLst>
                                        <p:tav tm="0">
                                          <p:val>
                                            <p:fltVal val="0"/>
                                          </p:val>
                                        </p:tav>
                                        <p:tav tm="100000">
                                          <p:val>
                                            <p:strVal val="#ppt_h"/>
                                          </p:val>
                                        </p:tav>
                                      </p:tavLst>
                                    </p:anim>
                                    <p:anim calcmode="lin" valueType="num">
                                      <p:cBhvr>
                                        <p:cTn id="16" dur="1500" fill="hold"/>
                                        <p:tgtEl>
                                          <p:spTgt spid="6"/>
                                        </p:tgtEl>
                                        <p:attrNameLst>
                                          <p:attrName>ppt_x</p:attrName>
                                        </p:attrNameLst>
                                      </p:cBhvr>
                                      <p:tavLst>
                                        <p:tav tm="0" fmla="#ppt_x+(cos(-2*pi*(1-$))*-#ppt_x-sin(-2*pi*(1-$))*(1-#ppt_y))*(1-$)">
                                          <p:val>
                                            <p:fltVal val="0"/>
                                          </p:val>
                                        </p:tav>
                                        <p:tav tm="100000">
                                          <p:val>
                                            <p:fltVal val="1"/>
                                          </p:val>
                                        </p:tav>
                                      </p:tavLst>
                                    </p:anim>
                                    <p:anim calcmode="lin" valueType="num">
                                      <p:cBhvr>
                                        <p:cTn id="17" dur="150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3000"/>
                            </p:stCondLst>
                            <p:childTnLst>
                              <p:par>
                                <p:cTn id="19" presetID="15"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1500" fill="hold"/>
                                        <p:tgtEl>
                                          <p:spTgt spid="3"/>
                                        </p:tgtEl>
                                        <p:attrNameLst>
                                          <p:attrName>ppt_w</p:attrName>
                                        </p:attrNameLst>
                                      </p:cBhvr>
                                      <p:tavLst>
                                        <p:tav tm="0">
                                          <p:val>
                                            <p:fltVal val="0"/>
                                          </p:val>
                                        </p:tav>
                                        <p:tav tm="100000">
                                          <p:val>
                                            <p:strVal val="#ppt_w"/>
                                          </p:val>
                                        </p:tav>
                                      </p:tavLst>
                                    </p:anim>
                                    <p:anim calcmode="lin" valueType="num">
                                      <p:cBhvr>
                                        <p:cTn id="22" dur="1500" fill="hold"/>
                                        <p:tgtEl>
                                          <p:spTgt spid="3"/>
                                        </p:tgtEl>
                                        <p:attrNameLst>
                                          <p:attrName>ppt_h</p:attrName>
                                        </p:attrNameLst>
                                      </p:cBhvr>
                                      <p:tavLst>
                                        <p:tav tm="0">
                                          <p:val>
                                            <p:fltVal val="0"/>
                                          </p:val>
                                        </p:tav>
                                        <p:tav tm="100000">
                                          <p:val>
                                            <p:strVal val="#ppt_h"/>
                                          </p:val>
                                        </p:tav>
                                      </p:tavLst>
                                    </p:anim>
                                    <p:anim calcmode="lin" valueType="num">
                                      <p:cBhvr>
                                        <p:cTn id="23" dur="1500" fill="hold"/>
                                        <p:tgtEl>
                                          <p:spTgt spid="3"/>
                                        </p:tgtEl>
                                        <p:attrNameLst>
                                          <p:attrName>ppt_x</p:attrName>
                                        </p:attrNameLst>
                                      </p:cBhvr>
                                      <p:tavLst>
                                        <p:tav tm="0" fmla="#ppt_x+(cos(-2*pi*(1-$))*-#ppt_x-sin(-2*pi*(1-$))*(1-#ppt_y))*(1-$)">
                                          <p:val>
                                            <p:fltVal val="0"/>
                                          </p:val>
                                        </p:tav>
                                        <p:tav tm="100000">
                                          <p:val>
                                            <p:fltVal val="1"/>
                                          </p:val>
                                        </p:tav>
                                      </p:tavLst>
                                    </p:anim>
                                    <p:anim calcmode="lin" valueType="num">
                                      <p:cBhvr>
                                        <p:cTn id="24" dur="15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4500"/>
                            </p:stCondLst>
                            <p:childTnLst>
                              <p:par>
                                <p:cTn id="26" presetID="15"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500" fill="hold"/>
                                        <p:tgtEl>
                                          <p:spTgt spid="5"/>
                                        </p:tgtEl>
                                        <p:attrNameLst>
                                          <p:attrName>ppt_w</p:attrName>
                                        </p:attrNameLst>
                                      </p:cBhvr>
                                      <p:tavLst>
                                        <p:tav tm="0">
                                          <p:val>
                                            <p:fltVal val="0"/>
                                          </p:val>
                                        </p:tav>
                                        <p:tav tm="100000">
                                          <p:val>
                                            <p:strVal val="#ppt_w"/>
                                          </p:val>
                                        </p:tav>
                                      </p:tavLst>
                                    </p:anim>
                                    <p:anim calcmode="lin" valueType="num">
                                      <p:cBhvr>
                                        <p:cTn id="29" dur="1500" fill="hold"/>
                                        <p:tgtEl>
                                          <p:spTgt spid="5"/>
                                        </p:tgtEl>
                                        <p:attrNameLst>
                                          <p:attrName>ppt_h</p:attrName>
                                        </p:attrNameLst>
                                      </p:cBhvr>
                                      <p:tavLst>
                                        <p:tav tm="0">
                                          <p:val>
                                            <p:fltVal val="0"/>
                                          </p:val>
                                        </p:tav>
                                        <p:tav tm="100000">
                                          <p:val>
                                            <p:strVal val="#ppt_h"/>
                                          </p:val>
                                        </p:tav>
                                      </p:tavLst>
                                    </p:anim>
                                    <p:anim calcmode="lin" valueType="num">
                                      <p:cBhvr>
                                        <p:cTn id="30" dur="1500" fill="hold"/>
                                        <p:tgtEl>
                                          <p:spTgt spid="5"/>
                                        </p:tgtEl>
                                        <p:attrNameLst>
                                          <p:attrName>ppt_x</p:attrName>
                                        </p:attrNameLst>
                                      </p:cBhvr>
                                      <p:tavLst>
                                        <p:tav tm="0" fmla="#ppt_x+(cos(-2*pi*(1-$))*-#ppt_x-sin(-2*pi*(1-$))*(1-#ppt_y))*(1-$)">
                                          <p:val>
                                            <p:fltVal val="0"/>
                                          </p:val>
                                        </p:tav>
                                        <p:tav tm="100000">
                                          <p:val>
                                            <p:fltVal val="1"/>
                                          </p:val>
                                        </p:tav>
                                      </p:tavLst>
                                    </p:anim>
                                    <p:anim calcmode="lin" valueType="num">
                                      <p:cBhvr>
                                        <p:cTn id="31" dur="15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923" t="17251" r="20857"/>
          <a:stretch/>
        </p:blipFill>
        <p:spPr>
          <a:xfrm>
            <a:off x="239485" y="128569"/>
            <a:ext cx="4522911" cy="2875229"/>
          </a:xfrm>
          <a:prstGeom prst="rect">
            <a:avLst/>
          </a:prstGeom>
        </p:spPr>
      </p:pic>
      <p:pic>
        <p:nvPicPr>
          <p:cNvPr id="4" name="Bildobjekt 3"/>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5886" r="35714"/>
          <a:stretch/>
        </p:blipFill>
        <p:spPr>
          <a:xfrm>
            <a:off x="4888275" y="555526"/>
            <a:ext cx="4107259" cy="3379285"/>
          </a:xfrm>
          <a:prstGeom prst="rect">
            <a:avLst/>
          </a:prstGeom>
        </p:spPr>
      </p:pic>
      <p:pic>
        <p:nvPicPr>
          <p:cNvPr id="5" name="Bildobjekt 4"/>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Effect>
                      <a14:colorTemperature colorTemp="7900"/>
                    </a14:imgEffect>
                  </a14:imgLayer>
                </a14:imgProps>
              </a:ext>
              <a:ext uri="{28A0092B-C50C-407E-A947-70E740481C1C}">
                <a14:useLocalDpi xmlns:a14="http://schemas.microsoft.com/office/drawing/2010/main" val="0"/>
              </a:ext>
            </a:extLst>
          </a:blip>
          <a:srcRect b="21091"/>
          <a:stretch/>
        </p:blipFill>
        <p:spPr>
          <a:xfrm>
            <a:off x="473076" y="3147814"/>
            <a:ext cx="4055728" cy="1800200"/>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 calcmode="lin" valueType="num">
                                      <p:cBhvr>
                                        <p:cTn id="9" dur="2000" fill="hold"/>
                                        <p:tgtEl>
                                          <p:spTgt spid="3"/>
                                        </p:tgtEl>
                                        <p:attrNameLst>
                                          <p:attrName>style.rotation</p:attrName>
                                        </p:attrNameLst>
                                      </p:cBhvr>
                                      <p:tavLst>
                                        <p:tav tm="0">
                                          <p:val>
                                            <p:fltVal val="90"/>
                                          </p:val>
                                        </p:tav>
                                        <p:tav tm="100000">
                                          <p:val>
                                            <p:fltVal val="0"/>
                                          </p:val>
                                        </p:tav>
                                      </p:tavLst>
                                    </p:anim>
                                    <p:animEffect transition="in" filter="fade">
                                      <p:cBhvr>
                                        <p:cTn id="10" dur="2000"/>
                                        <p:tgtEl>
                                          <p:spTgt spid="3"/>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style.rotation</p:attrName>
                                        </p:attrNameLst>
                                      </p:cBhvr>
                                      <p:tavLst>
                                        <p:tav tm="0">
                                          <p:val>
                                            <p:fltVal val="90"/>
                                          </p:val>
                                        </p:tav>
                                        <p:tav tm="100000">
                                          <p:val>
                                            <p:fltVal val="0"/>
                                          </p:val>
                                        </p:tav>
                                      </p:tavLst>
                                    </p:anim>
                                    <p:animEffect transition="in" filter="fade">
                                      <p:cBhvr>
                                        <p:cTn id="17" dur="2000"/>
                                        <p:tgtEl>
                                          <p:spTgt spid="4"/>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 calcmode="lin" valueType="num">
                                      <p:cBhvr>
                                        <p:cTn id="23" dur="2000" fill="hold"/>
                                        <p:tgtEl>
                                          <p:spTgt spid="5"/>
                                        </p:tgtEl>
                                        <p:attrNameLst>
                                          <p:attrName>style.rotation</p:attrName>
                                        </p:attrNameLst>
                                      </p:cBhvr>
                                      <p:tavLst>
                                        <p:tav tm="0">
                                          <p:val>
                                            <p:fltVal val="90"/>
                                          </p:val>
                                        </p:tav>
                                        <p:tav tm="100000">
                                          <p:val>
                                            <p:fltVal val="0"/>
                                          </p:val>
                                        </p:tav>
                                      </p:tavLst>
                                    </p:anim>
                                    <p:animEffect transition="in" filter="fade">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5400000">
            <a:off x="5264990" y="1167524"/>
            <a:ext cx="4726947" cy="2656544"/>
          </a:xfrm>
          <a:prstGeom prst="rect">
            <a:avLst/>
          </a:prstGeom>
        </p:spPr>
      </p:pic>
      <p:pic>
        <p:nvPicPr>
          <p:cNvPr id="3" name="Bildobjekt 2"/>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Effect>
                      <a14:colorTemperature colorTemp="8200"/>
                    </a14:imgEffect>
                  </a14:imgLayer>
                </a14:imgProps>
              </a:ext>
              <a:ext uri="{28A0092B-C50C-407E-A947-70E740481C1C}">
                <a14:useLocalDpi xmlns:a14="http://schemas.microsoft.com/office/drawing/2010/main" val="0"/>
              </a:ext>
            </a:extLst>
          </a:blip>
          <a:stretch>
            <a:fillRect/>
          </a:stretch>
        </p:blipFill>
        <p:spPr>
          <a:xfrm>
            <a:off x="1619672" y="3219822"/>
            <a:ext cx="3096344" cy="1740145"/>
          </a:xfrm>
          <a:prstGeom prst="rect">
            <a:avLst/>
          </a:prstGeom>
        </p:spPr>
      </p:pic>
      <p:pic>
        <p:nvPicPr>
          <p:cNvPr id="4" name="Bildobjekt 3"/>
          <p:cNvPicPr>
            <a:picLocks noChangeAspect="1"/>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663554" y="195486"/>
            <a:ext cx="5136096" cy="2886486"/>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2000" fill="hold"/>
                                        <p:tgtEl>
                                          <p:spTgt spid="2"/>
                                        </p:tgtEl>
                                        <p:attrNameLst>
                                          <p:attrName>ppt_w</p:attrName>
                                        </p:attrNameLst>
                                      </p:cBhvr>
                                      <p:tavLst>
                                        <p:tav tm="0">
                                          <p:val>
                                            <p:fltVal val="0"/>
                                          </p:val>
                                        </p:tav>
                                        <p:tav tm="100000">
                                          <p:val>
                                            <p:strVal val="#ppt_w"/>
                                          </p:val>
                                        </p:tav>
                                      </p:tavLst>
                                    </p:anim>
                                    <p:anim calcmode="lin" valueType="num">
                                      <p:cBhvr>
                                        <p:cTn id="15" dur="2000" fill="hold"/>
                                        <p:tgtEl>
                                          <p:spTgt spid="2"/>
                                        </p:tgtEl>
                                        <p:attrNameLst>
                                          <p:attrName>ppt_h</p:attrName>
                                        </p:attrNameLst>
                                      </p:cBhvr>
                                      <p:tavLst>
                                        <p:tav tm="0">
                                          <p:val>
                                            <p:fltVal val="0"/>
                                          </p:val>
                                        </p:tav>
                                        <p:tav tm="100000">
                                          <p:val>
                                            <p:strVal val="#ppt_h"/>
                                          </p:val>
                                        </p:tav>
                                      </p:tavLst>
                                    </p:anim>
                                    <p:anim calcmode="lin" valueType="num">
                                      <p:cBhvr>
                                        <p:cTn id="16" dur="2000" fill="hold"/>
                                        <p:tgtEl>
                                          <p:spTgt spid="2"/>
                                        </p:tgtEl>
                                        <p:attrNameLst>
                                          <p:attrName>style.rotation</p:attrName>
                                        </p:attrNameLst>
                                      </p:cBhvr>
                                      <p:tavLst>
                                        <p:tav tm="0">
                                          <p:val>
                                            <p:fltVal val="90"/>
                                          </p:val>
                                        </p:tav>
                                        <p:tav tm="100000">
                                          <p:val>
                                            <p:fltVal val="0"/>
                                          </p:val>
                                        </p:tav>
                                      </p:tavLst>
                                    </p:anim>
                                    <p:animEffect transition="in" filter="fade">
                                      <p:cBhvr>
                                        <p:cTn id="17" dur="2000"/>
                                        <p:tgtEl>
                                          <p:spTgt spid="2"/>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2000" fill="hold"/>
                                        <p:tgtEl>
                                          <p:spTgt spid="3"/>
                                        </p:tgtEl>
                                        <p:attrNameLst>
                                          <p:attrName>ppt_w</p:attrName>
                                        </p:attrNameLst>
                                      </p:cBhvr>
                                      <p:tavLst>
                                        <p:tav tm="0">
                                          <p:val>
                                            <p:fltVal val="0"/>
                                          </p:val>
                                        </p:tav>
                                        <p:tav tm="100000">
                                          <p:val>
                                            <p:strVal val="#ppt_w"/>
                                          </p:val>
                                        </p:tav>
                                      </p:tavLst>
                                    </p:anim>
                                    <p:anim calcmode="lin" valueType="num">
                                      <p:cBhvr>
                                        <p:cTn id="22" dur="2000" fill="hold"/>
                                        <p:tgtEl>
                                          <p:spTgt spid="3"/>
                                        </p:tgtEl>
                                        <p:attrNameLst>
                                          <p:attrName>ppt_h</p:attrName>
                                        </p:attrNameLst>
                                      </p:cBhvr>
                                      <p:tavLst>
                                        <p:tav tm="0">
                                          <p:val>
                                            <p:fltVal val="0"/>
                                          </p:val>
                                        </p:tav>
                                        <p:tav tm="100000">
                                          <p:val>
                                            <p:strVal val="#ppt_h"/>
                                          </p:val>
                                        </p:tav>
                                      </p:tavLst>
                                    </p:anim>
                                    <p:anim calcmode="lin" valueType="num">
                                      <p:cBhvr>
                                        <p:cTn id="23" dur="2000" fill="hold"/>
                                        <p:tgtEl>
                                          <p:spTgt spid="3"/>
                                        </p:tgtEl>
                                        <p:attrNameLst>
                                          <p:attrName>style.rotation</p:attrName>
                                        </p:attrNameLst>
                                      </p:cBhvr>
                                      <p:tavLst>
                                        <p:tav tm="0">
                                          <p:val>
                                            <p:fltVal val="90"/>
                                          </p:val>
                                        </p:tav>
                                        <p:tav tm="100000">
                                          <p:val>
                                            <p:fltVal val="0"/>
                                          </p:val>
                                        </p:tav>
                                      </p:tavLst>
                                    </p:anim>
                                    <p:animEffect transition="in" filter="fade">
                                      <p:cBhvr>
                                        <p:cTn id="2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WP_20131226_13_51_14_Klippor"/>
          <p:cNvPicPr>
            <a:picLocks noGrp="1" noChangeAspect="1"/>
          </p:cNvPicPr>
          <p:nvPr isPhoto="1"/>
        </p:nvPicPr>
        <p:blipFill>
          <a:blip r:embed="rId2" cstate="print">
            <a:lum/>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1" y="0"/>
            <a:ext cx="9143999" cy="5143500"/>
          </a:xfrm>
          <a:prstGeom prst="rect">
            <a:avLst/>
          </a:prstGeom>
          <a:noFill/>
          <a:ln>
            <a:noFill/>
          </a:ln>
        </p:spPr>
      </p:pic>
    </p:spTree>
    <p:extLst>
      <p:ext uri="{BB962C8B-B14F-4D97-AF65-F5344CB8AC3E}">
        <p14:creationId xmlns:p14="http://schemas.microsoft.com/office/powerpoint/2010/main" val="1597921339"/>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ruta 2"/>
          <p:cNvSpPr txBox="1"/>
          <p:nvPr/>
        </p:nvSpPr>
        <p:spPr>
          <a:xfrm>
            <a:off x="-36512" y="-20538"/>
            <a:ext cx="3960440" cy="1015663"/>
          </a:xfrm>
          <a:prstGeom prst="rect">
            <a:avLst/>
          </a:prstGeom>
          <a:solidFill>
            <a:schemeClr val="bg1">
              <a:lumMod val="85000"/>
            </a:schemeClr>
          </a:solidFill>
        </p:spPr>
        <p:txBody>
          <a:bodyPr wrap="square" rtlCol="0">
            <a:spAutoFit/>
          </a:bodyPr>
          <a:lstStyle/>
          <a:p>
            <a:r>
              <a:rPr lang="sv-SE" sz="2000" b="1" dirty="0" smtClean="0"/>
              <a:t>Foton i detta bildspel är från november 2014, men detta foto visar hur det såg ut för 1 år sedan.</a:t>
            </a:r>
            <a:endParaRPr lang="sv-SE" sz="2000" b="1" dirty="0"/>
          </a:p>
        </p:txBody>
      </p:sp>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 calcmode="lin" valueType="num">
                                      <p:cBhvr>
                                        <p:cTn id="9" dur="1500" fill="hold"/>
                                        <p:tgtEl>
                                          <p:spTgt spid="3"/>
                                        </p:tgtEl>
                                        <p:attrNameLst>
                                          <p:attrName>style.rotation</p:attrName>
                                        </p:attrNameLst>
                                      </p:cBhvr>
                                      <p:tavLst>
                                        <p:tav tm="0">
                                          <p:val>
                                            <p:fltVal val="90"/>
                                          </p:val>
                                        </p:tav>
                                        <p:tav tm="100000">
                                          <p:val>
                                            <p:fltVal val="0"/>
                                          </p:val>
                                        </p:tav>
                                      </p:tavLst>
                                    </p:anim>
                                    <p:animEffect transition="in" filter="fade">
                                      <p:cBhvr>
                                        <p:cTn id="10"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p:cNvGrpSpPr/>
          <p:nvPr/>
        </p:nvGrpSpPr>
        <p:grpSpPr>
          <a:xfrm>
            <a:off x="0" y="-376164"/>
            <a:ext cx="9180512" cy="6885384"/>
            <a:chOff x="34347" y="-399624"/>
            <a:chExt cx="9180512" cy="6885384"/>
          </a:xfrm>
        </p:grpSpPr>
        <p:pic>
          <p:nvPicPr>
            <p:cNvPr id="2" name="Bildobjekt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34347" y="-399624"/>
              <a:ext cx="9180512" cy="6885384"/>
            </a:xfrm>
            <a:prstGeom prst="rect">
              <a:avLst/>
            </a:prstGeom>
          </p:spPr>
        </p:pic>
        <p:sp>
          <p:nvSpPr>
            <p:cNvPr id="3" name="textruta 2"/>
            <p:cNvSpPr txBox="1"/>
            <p:nvPr/>
          </p:nvSpPr>
          <p:spPr>
            <a:xfrm>
              <a:off x="495203" y="1628800"/>
              <a:ext cx="3500733" cy="1569660"/>
            </a:xfrm>
            <a:prstGeom prst="rect">
              <a:avLst/>
            </a:prstGeom>
            <a:noFill/>
          </p:spPr>
          <p:txBody>
            <a:bodyPr wrap="square" rtlCol="0">
              <a:spAutoFit/>
            </a:bodyPr>
            <a:lstStyle/>
            <a:p>
              <a:r>
                <a:rPr lang="sv-SE" sz="4800" b="1" dirty="0" smtClean="0"/>
                <a:t>Ett bildspel av Anders A</a:t>
              </a:r>
              <a:endParaRPr lang="sv-SE" sz="4800" b="1" dirty="0"/>
            </a:p>
          </p:txBody>
        </p:sp>
      </p:grpSp>
    </p:spTree>
    <p:extLst>
      <p:ext uri="{BB962C8B-B14F-4D97-AF65-F5344CB8AC3E}">
        <p14:creationId xmlns:p14="http://schemas.microsoft.com/office/powerpoint/2010/main" val="2171807700"/>
      </p:ext>
    </p:extLst>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150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360"/>
                                          </p:val>
                                        </p:tav>
                                        <p:tav tm="100000">
                                          <p:val>
                                            <p:fltVal val="0"/>
                                          </p:val>
                                        </p:tav>
                                      </p:tavLst>
                                    </p:anim>
                                    <p:animEffect transition="in" filter="fade">
                                      <p:cBhvr>
                                        <p:cTn id="10" dur="1000"/>
                                        <p:tgtEl>
                                          <p:spTgt spid="5"/>
                                        </p:tgtEl>
                                      </p:cBhvr>
                                    </p:animEffect>
                                  </p:childTnLst>
                                </p:cTn>
                              </p:par>
                            </p:childTnLst>
                          </p:cTn>
                        </p:par>
                        <p:par>
                          <p:cTn id="11" fill="hold">
                            <p:stCondLst>
                              <p:cond delay="2500"/>
                            </p:stCondLst>
                            <p:childTnLst>
                              <p:par>
                                <p:cTn id="12" presetID="9" presetClass="exit" presetSubtype="0" fill="hold" nodeType="afterEffect">
                                  <p:stCondLst>
                                    <p:cond delay="6000"/>
                                  </p:stCondLst>
                                  <p:childTnLst>
                                    <p:animEffect transition="out" filter="dissolve">
                                      <p:cBhvr>
                                        <p:cTn id="13" dur="3500"/>
                                        <p:tgtEl>
                                          <p:spTgt spid="5"/>
                                        </p:tgtEl>
                                      </p:cBhvr>
                                    </p:animEffect>
                                    <p:set>
                                      <p:cBhvr>
                                        <p:cTn id="14" dur="1" fill="hold">
                                          <p:stCondLst>
                                            <p:cond delay="3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p:cNvGrpSpPr/>
          <p:nvPr/>
        </p:nvGrpSpPr>
        <p:grpSpPr>
          <a:xfrm>
            <a:off x="-252536" y="-312367"/>
            <a:ext cx="9914190" cy="5599763"/>
            <a:chOff x="-119143" y="-169135"/>
            <a:chExt cx="9658454" cy="5432880"/>
          </a:xfrm>
        </p:grpSpPr>
        <p:pic>
          <p:nvPicPr>
            <p:cNvPr id="3" name="Bildobjekt 2"/>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120000">
              <a:off x="-119143" y="-169135"/>
              <a:ext cx="9658454" cy="5432880"/>
            </a:xfrm>
            <a:prstGeom prst="rect">
              <a:avLst/>
            </a:prstGeom>
          </p:spPr>
        </p:pic>
        <p:sp>
          <p:nvSpPr>
            <p:cNvPr id="4" name="textruta 3"/>
            <p:cNvSpPr txBox="1"/>
            <p:nvPr/>
          </p:nvSpPr>
          <p:spPr>
            <a:xfrm>
              <a:off x="3419872" y="3939902"/>
              <a:ext cx="3959696" cy="646331"/>
            </a:xfrm>
            <a:prstGeom prst="rect">
              <a:avLst/>
            </a:prstGeom>
            <a:noFill/>
          </p:spPr>
          <p:txBody>
            <a:bodyPr wrap="square" rtlCol="0">
              <a:spAutoFit/>
            </a:bodyPr>
            <a:lstStyle/>
            <a:p>
              <a:r>
                <a:rPr lang="sv-SE" sz="3600" dirty="0" smtClean="0">
                  <a:solidFill>
                    <a:schemeClr val="bg1"/>
                  </a:solidFill>
                </a:rPr>
                <a:t>Välkommen till</a:t>
              </a:r>
              <a:endParaRPr lang="sv-SE" sz="3600" dirty="0">
                <a:solidFill>
                  <a:schemeClr val="bg1"/>
                </a:solidFill>
              </a:endParaRPr>
            </a:p>
          </p:txBody>
        </p:sp>
      </p:grpSp>
    </p:spTree>
    <p:extLst>
      <p:ext uri="{BB962C8B-B14F-4D97-AF65-F5344CB8AC3E}">
        <p14:creationId xmlns:p14="http://schemas.microsoft.com/office/powerpoint/2010/main" val="954525647"/>
      </p:ext>
    </p:extLst>
  </p:cSld>
  <p:clrMapOvr>
    <a:masterClrMapping/>
  </p:clrMapOvr>
  <mc:AlternateContent xmlns:mc="http://schemas.openxmlformats.org/markup-compatibility/2006" xmlns:p14="http://schemas.microsoft.com/office/powerpoint/2010/main">
    <mc:Choice Requires="p14">
      <p:transition spd="slow" p14:dur="15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p:val>
                                            <p:fltVal val="0"/>
                                          </p:val>
                                        </p:tav>
                                        <p:tav tm="100000">
                                          <p:val>
                                            <p:strVal val="#ppt_w"/>
                                          </p:val>
                                        </p:tav>
                                      </p:tavLst>
                                    </p:anim>
                                    <p:anim calcmode="lin" valueType="num">
                                      <p:cBhvr>
                                        <p:cTn id="8" dur="2000" fill="hold"/>
                                        <p:tgtEl>
                                          <p:spTgt spid="6"/>
                                        </p:tgtEl>
                                        <p:attrNameLst>
                                          <p:attrName>ppt_h</p:attrName>
                                        </p:attrNameLst>
                                      </p:cBhvr>
                                      <p:tavLst>
                                        <p:tav tm="0">
                                          <p:val>
                                            <p:fltVal val="0"/>
                                          </p:val>
                                        </p:tav>
                                        <p:tav tm="100000">
                                          <p:val>
                                            <p:strVal val="#ppt_h"/>
                                          </p:val>
                                        </p:tav>
                                      </p:tavLst>
                                    </p:anim>
                                    <p:animEffect transition="in" filter="fade">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120000">
            <a:off x="-410345" y="-139614"/>
            <a:ext cx="9737285" cy="5477223"/>
          </a:xfrm>
          <a:prstGeom prst="rect">
            <a:avLst/>
          </a:prstGeom>
        </p:spPr>
      </p:pic>
      <p:sp>
        <p:nvSpPr>
          <p:cNvPr id="6" name="textruta 5"/>
          <p:cNvSpPr txBox="1"/>
          <p:nvPr/>
        </p:nvSpPr>
        <p:spPr>
          <a:xfrm>
            <a:off x="3203848" y="3147814"/>
            <a:ext cx="2520280" cy="646331"/>
          </a:xfrm>
          <a:prstGeom prst="rect">
            <a:avLst/>
          </a:prstGeom>
          <a:noFill/>
        </p:spPr>
        <p:txBody>
          <a:bodyPr wrap="square" rtlCol="0">
            <a:spAutoFit/>
          </a:bodyPr>
          <a:lstStyle/>
          <a:p>
            <a:r>
              <a:rPr lang="sv-SE" sz="3600" dirty="0" smtClean="0">
                <a:solidFill>
                  <a:schemeClr val="bg1"/>
                </a:solidFill>
              </a:rPr>
              <a:t>Falkenbergs</a:t>
            </a:r>
            <a:endParaRPr lang="sv-SE" sz="3600" dirty="0">
              <a:solidFill>
                <a:schemeClr val="bg1"/>
              </a:solidFill>
            </a:endParaRPr>
          </a:p>
        </p:txBody>
      </p:sp>
    </p:spTree>
    <p:extLst>
      <p:ext uri="{BB962C8B-B14F-4D97-AF65-F5344CB8AC3E}">
        <p14:creationId xmlns:p14="http://schemas.microsoft.com/office/powerpoint/2010/main" val="300400956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60000">
            <a:off x="-146466" y="-115864"/>
            <a:ext cx="9497675" cy="5342442"/>
          </a:xfrm>
          <a:prstGeom prst="rect">
            <a:avLst/>
          </a:prstGeom>
        </p:spPr>
      </p:pic>
      <p:sp>
        <p:nvSpPr>
          <p:cNvPr id="3" name="textruta 2"/>
          <p:cNvSpPr txBox="1"/>
          <p:nvPr/>
        </p:nvSpPr>
        <p:spPr>
          <a:xfrm>
            <a:off x="3635896" y="627534"/>
            <a:ext cx="2736304" cy="646331"/>
          </a:xfrm>
          <a:prstGeom prst="rect">
            <a:avLst/>
          </a:prstGeom>
          <a:noFill/>
        </p:spPr>
        <p:txBody>
          <a:bodyPr wrap="square" rtlCol="0">
            <a:spAutoFit/>
          </a:bodyPr>
          <a:lstStyle/>
          <a:p>
            <a:r>
              <a:rPr lang="sv-SE" sz="3600" dirty="0" smtClean="0">
                <a:solidFill>
                  <a:schemeClr val="bg1"/>
                </a:solidFill>
              </a:rPr>
              <a:t>alldeles egna</a:t>
            </a:r>
            <a:endParaRPr lang="sv-SE" sz="3600" dirty="0">
              <a:solidFill>
                <a:schemeClr val="bg1"/>
              </a:solidFill>
            </a:endParaRPr>
          </a:p>
        </p:txBody>
      </p:sp>
    </p:spTree>
    <p:extLst>
      <p:ext uri="{BB962C8B-B14F-4D97-AF65-F5344CB8AC3E}">
        <p14:creationId xmlns:p14="http://schemas.microsoft.com/office/powerpoint/2010/main" val="954525647"/>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 2"/>
          <p:cNvGrpSpPr/>
          <p:nvPr/>
        </p:nvGrpSpPr>
        <p:grpSpPr>
          <a:xfrm>
            <a:off x="-282839" y="-168955"/>
            <a:ext cx="9730791" cy="5473570"/>
            <a:chOff x="-282839" y="-168955"/>
            <a:chExt cx="9730791" cy="547357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120000">
              <a:off x="-282839" y="-168955"/>
              <a:ext cx="9730791" cy="5473570"/>
            </a:xfrm>
            <a:prstGeom prst="rect">
              <a:avLst/>
            </a:prstGeom>
          </p:spPr>
        </p:pic>
        <p:sp>
          <p:nvSpPr>
            <p:cNvPr id="4" name="textruta 3"/>
            <p:cNvSpPr txBox="1"/>
            <p:nvPr/>
          </p:nvSpPr>
          <p:spPr>
            <a:xfrm>
              <a:off x="4139952" y="2640928"/>
              <a:ext cx="1647676" cy="646331"/>
            </a:xfrm>
            <a:prstGeom prst="rect">
              <a:avLst/>
            </a:prstGeom>
            <a:noFill/>
          </p:spPr>
          <p:txBody>
            <a:bodyPr wrap="square" rtlCol="0">
              <a:spAutoFit/>
            </a:bodyPr>
            <a:lstStyle/>
            <a:p>
              <a:r>
                <a:rPr lang="sv-SE" sz="3600" dirty="0" smtClean="0">
                  <a:solidFill>
                    <a:schemeClr val="bg1"/>
                  </a:solidFill>
                </a:rPr>
                <a:t>Riviera</a:t>
              </a:r>
              <a:endParaRPr lang="sv-SE" sz="3600" dirty="0">
                <a:solidFill>
                  <a:schemeClr val="bg1"/>
                </a:solidFill>
              </a:endParaRPr>
            </a:p>
          </p:txBody>
        </p:sp>
      </p:grpSp>
    </p:spTree>
    <p:extLst>
      <p:ext uri="{BB962C8B-B14F-4D97-AF65-F5344CB8AC3E}">
        <p14:creationId xmlns:p14="http://schemas.microsoft.com/office/powerpoint/2010/main" val="954525647"/>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9000"/>
                    </a14:imgEffect>
                    <a14:imgEffect>
                      <a14:colorTemperature colorTemp="7600"/>
                    </a14:imgEffect>
                    <a14:imgEffect>
                      <a14:saturation sat="106000"/>
                    </a14:imgEffect>
                    <a14:imgEffect>
                      <a14:brightnessContrast bright="20000" contrast="17000"/>
                    </a14:imgEffect>
                  </a14:imgLayer>
                </a14:imgProps>
              </a:ext>
              <a:ext uri="{28A0092B-C50C-407E-A947-70E740481C1C}">
                <a14:useLocalDpi xmlns:a14="http://schemas.microsoft.com/office/drawing/2010/main" val="0"/>
              </a:ext>
            </a:extLst>
          </a:blip>
          <a:stretch>
            <a:fillRect/>
          </a:stretch>
        </p:blipFill>
        <p:spPr>
          <a:xfrm>
            <a:off x="-252536" y="-142052"/>
            <a:ext cx="9396536" cy="5285552"/>
          </a:xfrm>
          <a:prstGeom prst="rect">
            <a:avLst/>
          </a:prstGeom>
        </p:spPr>
      </p:pic>
      <p:sp>
        <p:nvSpPr>
          <p:cNvPr id="4" name="Rektangel 3"/>
          <p:cNvSpPr/>
          <p:nvPr/>
        </p:nvSpPr>
        <p:spPr>
          <a:xfrm>
            <a:off x="1979712" y="0"/>
            <a:ext cx="4752528" cy="144655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sv-SE" sz="88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Bovieran</a:t>
            </a:r>
            <a:endParaRPr lang="sv-SE" sz="88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8)">
                                      <p:cBhvr>
                                        <p:cTn id="7" dur="2000"/>
                                        <p:tgtEl>
                                          <p:spTgt spid="2"/>
                                        </p:tgtEl>
                                      </p:cBhvr>
                                    </p:animEffect>
                                  </p:childTnLst>
                                </p:cTn>
                              </p:par>
                            </p:childTnLst>
                          </p:cTn>
                        </p:par>
                        <p:par>
                          <p:cTn id="8" fill="hold">
                            <p:stCondLst>
                              <p:cond delay="2000"/>
                            </p:stCondLst>
                            <p:childTnLst>
                              <p:par>
                                <p:cTn id="9" presetID="31"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2000" fill="hold"/>
                                        <p:tgtEl>
                                          <p:spTgt spid="4"/>
                                        </p:tgtEl>
                                        <p:attrNameLst>
                                          <p:attrName>ppt_w</p:attrName>
                                        </p:attrNameLst>
                                      </p:cBhvr>
                                      <p:tavLst>
                                        <p:tav tm="0">
                                          <p:val>
                                            <p:fltVal val="0"/>
                                          </p:val>
                                        </p:tav>
                                        <p:tav tm="100000">
                                          <p:val>
                                            <p:strVal val="#ppt_w"/>
                                          </p:val>
                                        </p:tav>
                                      </p:tavLst>
                                    </p:anim>
                                    <p:anim calcmode="lin" valueType="num">
                                      <p:cBhvr>
                                        <p:cTn id="12" dur="2000" fill="hold"/>
                                        <p:tgtEl>
                                          <p:spTgt spid="4"/>
                                        </p:tgtEl>
                                        <p:attrNameLst>
                                          <p:attrName>ppt_h</p:attrName>
                                        </p:attrNameLst>
                                      </p:cBhvr>
                                      <p:tavLst>
                                        <p:tav tm="0">
                                          <p:val>
                                            <p:fltVal val="0"/>
                                          </p:val>
                                        </p:tav>
                                        <p:tav tm="100000">
                                          <p:val>
                                            <p:strVal val="#ppt_h"/>
                                          </p:val>
                                        </p:tav>
                                      </p:tavLst>
                                    </p:anim>
                                    <p:anim calcmode="lin" valueType="num">
                                      <p:cBhvr>
                                        <p:cTn id="13" dur="2000" fill="hold"/>
                                        <p:tgtEl>
                                          <p:spTgt spid="4"/>
                                        </p:tgtEl>
                                        <p:attrNameLst>
                                          <p:attrName>style.rotation</p:attrName>
                                        </p:attrNameLst>
                                      </p:cBhvr>
                                      <p:tavLst>
                                        <p:tav tm="0">
                                          <p:val>
                                            <p:fltVal val="90"/>
                                          </p:val>
                                        </p:tav>
                                        <p:tav tm="100000">
                                          <p:val>
                                            <p:fltVal val="0"/>
                                          </p:val>
                                        </p:tav>
                                      </p:tavLst>
                                    </p:anim>
                                    <p:animEffect transition="in" filter="fade">
                                      <p:cBhvr>
                                        <p:cTn id="14" dur="2000"/>
                                        <p:tgtEl>
                                          <p:spTgt spid="4"/>
                                        </p:tgtEl>
                                      </p:cBhvr>
                                    </p:animEffect>
                                  </p:childTnLst>
                                </p:cTn>
                              </p:par>
                            </p:childTnLst>
                          </p:cTn>
                        </p:par>
                        <p:par>
                          <p:cTn id="15" fill="hold">
                            <p:stCondLst>
                              <p:cond delay="4000"/>
                            </p:stCondLst>
                            <p:childTnLst>
                              <p:par>
                                <p:cTn id="16" presetID="26" presetClass="emph" presetSubtype="0" fill="hold" grpId="1" nodeType="afterEffect">
                                  <p:stCondLst>
                                    <p:cond delay="0"/>
                                  </p:stCondLst>
                                  <p:childTnLst>
                                    <p:animEffect transition="out" filter="fade">
                                      <p:cBhvr>
                                        <p:cTn id="17" dur="500" tmFilter="0, 0; .2, .5; .8, .5; 1, 0"/>
                                        <p:tgtEl>
                                          <p:spTgt spid="4"/>
                                        </p:tgtEl>
                                      </p:cBhvr>
                                    </p:animEffect>
                                    <p:animScale>
                                      <p:cBhvr>
                                        <p:cTn id="18"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18468" y="195486"/>
            <a:ext cx="4407148" cy="2479021"/>
          </a:xfrm>
          <a:prstGeom prst="rect">
            <a:avLst/>
          </a:prstGeom>
        </p:spPr>
      </p:pic>
      <p:pic>
        <p:nvPicPr>
          <p:cNvPr id="5" name="Bildobjekt 4"/>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107504" y="2803811"/>
            <a:ext cx="4067944" cy="2288219"/>
          </a:xfrm>
          <a:prstGeom prst="rect">
            <a:avLst/>
          </a:prstGeom>
        </p:spPr>
      </p:pic>
      <p:pic>
        <p:nvPicPr>
          <p:cNvPr id="6" name="Bildobjekt 5"/>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25000"/>
                    </a14:imgEffect>
                    <a14:imgEffect>
                      <a14:colorTemperature colorTemp="10200"/>
                    </a14:imgEffect>
                    <a14:imgEffect>
                      <a14:saturation sat="114000"/>
                    </a14:imgEffect>
                  </a14:imgLayer>
                </a14:imgProps>
              </a:ext>
              <a:ext uri="{28A0092B-C50C-407E-A947-70E740481C1C}">
                <a14:useLocalDpi xmlns:a14="http://schemas.microsoft.com/office/drawing/2010/main" val="0"/>
              </a:ext>
            </a:extLst>
          </a:blip>
          <a:srcRect r="27799"/>
          <a:stretch/>
        </p:blipFill>
        <p:spPr>
          <a:xfrm>
            <a:off x="4716016" y="123477"/>
            <a:ext cx="4230081" cy="3292611"/>
          </a:xfrm>
          <a:prstGeom prst="rect">
            <a:avLst/>
          </a:prstGeom>
        </p:spPr>
      </p:pic>
      <p:pic>
        <p:nvPicPr>
          <p:cNvPr id="7" name="Bildobjekt 6"/>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25000"/>
                    </a14:imgEffect>
                    <a14:imgEffect>
                      <a14:colorTemperature colorTemp="4700"/>
                    </a14:imgEffect>
                    <a14:imgEffect>
                      <a14:saturation sat="79000"/>
                    </a14:imgEffect>
                    <a14:imgEffect>
                      <a14:brightnessContrast bright="20000"/>
                    </a14:imgEffect>
                  </a14:imgLayer>
                </a14:imgProps>
              </a:ext>
              <a:ext uri="{28A0092B-C50C-407E-A947-70E740481C1C}">
                <a14:useLocalDpi xmlns:a14="http://schemas.microsoft.com/office/drawing/2010/main" val="0"/>
              </a:ext>
            </a:extLst>
          </a:blip>
          <a:srcRect l="14347" t="7987"/>
          <a:stretch/>
        </p:blipFill>
        <p:spPr>
          <a:xfrm>
            <a:off x="5520746" y="3504744"/>
            <a:ext cx="2507638" cy="1515278"/>
          </a:xfrm>
          <a:prstGeom prst="rect">
            <a:avLst/>
          </a:prstGeom>
        </p:spPr>
      </p:pic>
    </p:spTree>
    <p:extLst>
      <p:ext uri="{BB962C8B-B14F-4D97-AF65-F5344CB8AC3E}">
        <p14:creationId xmlns:p14="http://schemas.microsoft.com/office/powerpoint/2010/main" val="1655323740"/>
      </p:ext>
    </p:extLst>
  </p:cSld>
  <p:clrMapOvr>
    <a:masterClrMapping/>
  </p:clrMapOvr>
  <mc:AlternateContent xmlns:mc="http://schemas.openxmlformats.org/markup-compatibility/2006" xmlns:p14="http://schemas.microsoft.com/office/powerpoint/2010/main">
    <mc:Choice Requires="p14">
      <p:transition spd="slow" p14:dur="20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fltVal val="0"/>
                                          </p:val>
                                        </p:tav>
                                        <p:tav tm="100000">
                                          <p:val>
                                            <p:strVal val="#ppt_w"/>
                                          </p:val>
                                        </p:tav>
                                      </p:tavLst>
                                    </p:anim>
                                    <p:anim calcmode="lin" valueType="num">
                                      <p:cBhvr>
                                        <p:cTn id="15" dur="2000" fill="hold"/>
                                        <p:tgtEl>
                                          <p:spTgt spid="6"/>
                                        </p:tgtEl>
                                        <p:attrNameLst>
                                          <p:attrName>ppt_h</p:attrName>
                                        </p:attrNameLst>
                                      </p:cBhvr>
                                      <p:tavLst>
                                        <p:tav tm="0">
                                          <p:val>
                                            <p:fltVal val="0"/>
                                          </p:val>
                                        </p:tav>
                                        <p:tav tm="100000">
                                          <p:val>
                                            <p:strVal val="#ppt_h"/>
                                          </p:val>
                                        </p:tav>
                                      </p:tavLst>
                                    </p:anim>
                                    <p:anim calcmode="lin" valueType="num">
                                      <p:cBhvr>
                                        <p:cTn id="16" dur="2000" fill="hold"/>
                                        <p:tgtEl>
                                          <p:spTgt spid="6"/>
                                        </p:tgtEl>
                                        <p:attrNameLst>
                                          <p:attrName>style.rotation</p:attrName>
                                        </p:attrNameLst>
                                      </p:cBhvr>
                                      <p:tavLst>
                                        <p:tav tm="0">
                                          <p:val>
                                            <p:fltVal val="90"/>
                                          </p:val>
                                        </p:tav>
                                        <p:tav tm="100000">
                                          <p:val>
                                            <p:fltVal val="0"/>
                                          </p:val>
                                        </p:tav>
                                      </p:tavLst>
                                    </p:anim>
                                    <p:animEffect transition="in" filter="fade">
                                      <p:cBhvr>
                                        <p:cTn id="17" dur="2000"/>
                                        <p:tgtEl>
                                          <p:spTgt spid="6"/>
                                        </p:tgtEl>
                                      </p:cBhvr>
                                    </p:animEffect>
                                  </p:childTnLst>
                                </p:cTn>
                              </p:par>
                            </p:childTnLst>
                          </p:cTn>
                        </p:par>
                        <p:par>
                          <p:cTn id="18" fill="hold">
                            <p:stCondLst>
                              <p:cond delay="4000"/>
                            </p:stCondLst>
                            <p:childTnLst>
                              <p:par>
                                <p:cTn id="19" presetID="3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 calcmode="lin" valueType="num">
                                      <p:cBhvr>
                                        <p:cTn id="23" dur="2000" fill="hold"/>
                                        <p:tgtEl>
                                          <p:spTgt spid="5"/>
                                        </p:tgtEl>
                                        <p:attrNameLst>
                                          <p:attrName>style.rotation</p:attrName>
                                        </p:attrNameLst>
                                      </p:cBhvr>
                                      <p:tavLst>
                                        <p:tav tm="0">
                                          <p:val>
                                            <p:fltVal val="90"/>
                                          </p:val>
                                        </p:tav>
                                        <p:tav tm="100000">
                                          <p:val>
                                            <p:fltVal val="0"/>
                                          </p:val>
                                        </p:tav>
                                      </p:tavLst>
                                    </p:anim>
                                    <p:animEffect transition="in" filter="fade">
                                      <p:cBhvr>
                                        <p:cTn id="24" dur="2000"/>
                                        <p:tgtEl>
                                          <p:spTgt spid="5"/>
                                        </p:tgtEl>
                                      </p:cBhvr>
                                    </p:animEffect>
                                  </p:childTnLst>
                                </p:cTn>
                              </p:par>
                            </p:childTnLst>
                          </p:cTn>
                        </p:par>
                        <p:par>
                          <p:cTn id="25" fill="hold">
                            <p:stCondLst>
                              <p:cond delay="6000"/>
                            </p:stCondLst>
                            <p:childTnLst>
                              <p:par>
                                <p:cTn id="26" presetID="31"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2000" fill="hold"/>
                                        <p:tgtEl>
                                          <p:spTgt spid="7"/>
                                        </p:tgtEl>
                                        <p:attrNameLst>
                                          <p:attrName>ppt_w</p:attrName>
                                        </p:attrNameLst>
                                      </p:cBhvr>
                                      <p:tavLst>
                                        <p:tav tm="0">
                                          <p:val>
                                            <p:fltVal val="0"/>
                                          </p:val>
                                        </p:tav>
                                        <p:tav tm="100000">
                                          <p:val>
                                            <p:strVal val="#ppt_w"/>
                                          </p:val>
                                        </p:tav>
                                      </p:tavLst>
                                    </p:anim>
                                    <p:anim calcmode="lin" valueType="num">
                                      <p:cBhvr>
                                        <p:cTn id="29" dur="2000" fill="hold"/>
                                        <p:tgtEl>
                                          <p:spTgt spid="7"/>
                                        </p:tgtEl>
                                        <p:attrNameLst>
                                          <p:attrName>ppt_h</p:attrName>
                                        </p:attrNameLst>
                                      </p:cBhvr>
                                      <p:tavLst>
                                        <p:tav tm="0">
                                          <p:val>
                                            <p:fltVal val="0"/>
                                          </p:val>
                                        </p:tav>
                                        <p:tav tm="100000">
                                          <p:val>
                                            <p:strVal val="#ppt_h"/>
                                          </p:val>
                                        </p:tav>
                                      </p:tavLst>
                                    </p:anim>
                                    <p:anim calcmode="lin" valueType="num">
                                      <p:cBhvr>
                                        <p:cTn id="30" dur="2000" fill="hold"/>
                                        <p:tgtEl>
                                          <p:spTgt spid="7"/>
                                        </p:tgtEl>
                                        <p:attrNameLst>
                                          <p:attrName>style.rotation</p:attrName>
                                        </p:attrNameLst>
                                      </p:cBhvr>
                                      <p:tavLst>
                                        <p:tav tm="0">
                                          <p:val>
                                            <p:fltVal val="90"/>
                                          </p:val>
                                        </p:tav>
                                        <p:tav tm="100000">
                                          <p:val>
                                            <p:fltVal val="0"/>
                                          </p:val>
                                        </p:tav>
                                      </p:tavLst>
                                    </p:anim>
                                    <p:animEffect transition="in" filter="fade">
                                      <p:cBhvr>
                                        <p:cTn id="3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47929</TotalTime>
  <Words>260</Words>
  <Application>Microsoft Office PowerPoint</Application>
  <PresentationFormat>Bildspel på skärmen (16:9)</PresentationFormat>
  <Paragraphs>17</Paragraphs>
  <Slides>21</Slides>
  <Notes>2</Notes>
  <HiddenSlides>0</HiddenSlides>
  <MMClips>0</MMClips>
  <ScaleCrop>false</ScaleCrop>
  <HeadingPairs>
    <vt:vector size="4" baseType="variant">
      <vt:variant>
        <vt:lpstr>Tema</vt:lpstr>
      </vt:variant>
      <vt:variant>
        <vt:i4>1</vt:i4>
      </vt:variant>
      <vt:variant>
        <vt:lpstr>Bildrubriker</vt:lpstr>
      </vt:variant>
      <vt:variant>
        <vt:i4>21</vt:i4>
      </vt:variant>
    </vt:vector>
  </HeadingPairs>
  <TitlesOfParts>
    <vt:vector size="22" baseType="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AndersA</dc:creator>
  <cp:lastModifiedBy>AndersA</cp:lastModifiedBy>
  <cp:revision>126</cp:revision>
  <dcterms:created xsi:type="dcterms:W3CDTF">2014-07-26T10:07:10Z</dcterms:created>
  <dcterms:modified xsi:type="dcterms:W3CDTF">2015-05-13T08:01:05Z</dcterms:modified>
</cp:coreProperties>
</file>